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0" r:id="rId3"/>
    <p:sldId id="263" r:id="rId4"/>
    <p:sldId id="257" r:id="rId5"/>
    <p:sldId id="274" r:id="rId6"/>
    <p:sldId id="258" r:id="rId7"/>
    <p:sldId id="259" r:id="rId8"/>
    <p:sldId id="260" r:id="rId9"/>
    <p:sldId id="261" r:id="rId10"/>
    <p:sldId id="262" r:id="rId11"/>
    <p:sldId id="275" r:id="rId12"/>
    <p:sldId id="268" r:id="rId13"/>
    <p:sldId id="264" r:id="rId14"/>
    <p:sldId id="26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CB4B7-20F6-4B1B-9D38-60B60C83CFFC}" v="85" dt="2021-01-26T14:58:36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ushik Nagarajan" userId="44c5304a5b2e4bf6" providerId="LiveId" clId="{A36CB4B7-20F6-4B1B-9D38-60B60C83CFFC}"/>
    <pc:docChg chg="undo custSel mod addSld delSld modSld sldOrd">
      <pc:chgData name="Kaushik Nagarajan" userId="44c5304a5b2e4bf6" providerId="LiveId" clId="{A36CB4B7-20F6-4B1B-9D38-60B60C83CFFC}" dt="2021-01-26T15:00:48.674" v="2493" actId="14100"/>
      <pc:docMkLst>
        <pc:docMk/>
      </pc:docMkLst>
      <pc:sldChg chg="addSp delSp modSp del mod modMedia setBg addAnim delAnim setClrOvrMap delDesignElem">
        <pc:chgData name="Kaushik Nagarajan" userId="44c5304a5b2e4bf6" providerId="LiveId" clId="{A36CB4B7-20F6-4B1B-9D38-60B60C83CFFC}" dt="2021-01-26T14:48:25.919" v="2247" actId="2696"/>
        <pc:sldMkLst>
          <pc:docMk/>
          <pc:sldMk cId="4233574200" sldId="256"/>
        </pc:sldMkLst>
        <pc:spChg chg="mod ord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2" creationId="{BF06C0D5-CDBD-4460-81DF-C95D04024923}"/>
          </ac:spMkLst>
        </pc:spChg>
        <pc:spChg chg="mod ord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3" creationId="{9ABE2386-1434-4063-90E7-3267EDC6230F}"/>
          </ac:spMkLst>
        </pc:spChg>
        <pc:spChg chg="add del">
          <ac:chgData name="Kaushik Nagarajan" userId="44c5304a5b2e4bf6" providerId="LiveId" clId="{A36CB4B7-20F6-4B1B-9D38-60B60C83CFFC}" dt="2021-01-26T14:44:03.353" v="2169" actId="26606"/>
          <ac:spMkLst>
            <pc:docMk/>
            <pc:sldMk cId="4233574200" sldId="256"/>
            <ac:spMk id="6" creationId="{9401732C-37EE-4B98-A709-9530173F3802}"/>
          </ac:spMkLst>
        </pc:spChg>
        <pc:spChg chg="add del">
          <ac:chgData name="Kaushik Nagarajan" userId="44c5304a5b2e4bf6" providerId="LiveId" clId="{A36CB4B7-20F6-4B1B-9D38-60B60C83CFFC}" dt="2021-01-26T14:43:54.057" v="2163" actId="26606"/>
          <ac:spMkLst>
            <pc:docMk/>
            <pc:sldMk cId="4233574200" sldId="256"/>
            <ac:spMk id="8" creationId="{2783C067-F8BF-4755-B516-8A0CD74CF60C}"/>
          </ac:spMkLst>
        </pc:spChg>
        <pc:spChg chg="add del">
          <ac:chgData name="Kaushik Nagarajan" userId="44c5304a5b2e4bf6" providerId="LiveId" clId="{A36CB4B7-20F6-4B1B-9D38-60B60C83CFFC}" dt="2021-01-26T14:36:22.990" v="1883" actId="26606"/>
          <ac:spMkLst>
            <pc:docMk/>
            <pc:sldMk cId="4233574200" sldId="256"/>
            <ac:spMk id="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3:51.885" v="2159" actId="26606"/>
          <ac:spMkLst>
            <pc:docMk/>
            <pc:sldMk cId="4233574200" sldId="256"/>
            <ac:spMk id="10" creationId="{5A7802B6-FF37-40CF-A7E2-6F2A0D9A91EF}"/>
          </ac:spMkLst>
        </pc:spChg>
        <pc:spChg chg="add del">
          <ac:chgData name="Kaushik Nagarajan" userId="44c5304a5b2e4bf6" providerId="LiveId" clId="{A36CB4B7-20F6-4B1B-9D38-60B60C83CFFC}" dt="2021-01-26T14:36:22.990" v="1883" actId="26606"/>
          <ac:spMkLst>
            <pc:docMk/>
            <pc:sldMk cId="4233574200" sldId="256"/>
            <ac:spMk id="1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3:54.057" v="2163" actId="26606"/>
          <ac:spMkLst>
            <pc:docMk/>
            <pc:sldMk cId="4233574200" sldId="256"/>
            <ac:spMk id="14" creationId="{0819F787-32B4-46A8-BC57-C6571BCEE243}"/>
          </ac:spMkLst>
        </pc:spChg>
        <pc:spChg chg="add del">
          <ac:chgData name="Kaushik Nagarajan" userId="44c5304a5b2e4bf6" providerId="LiveId" clId="{A36CB4B7-20F6-4B1B-9D38-60B60C83CFFC}" dt="2021-01-26T14:43:54.057" v="2163" actId="26606"/>
          <ac:spMkLst>
            <pc:docMk/>
            <pc:sldMk cId="4233574200" sldId="256"/>
            <ac:spMk id="15" creationId="{2ED796EC-E7FF-46DB-B912-FB08BF12AA6E}"/>
          </ac:spMkLst>
        </pc:spChg>
        <pc:spChg chg="add del">
          <ac:chgData name="Kaushik Nagarajan" userId="44c5304a5b2e4bf6" providerId="LiveId" clId="{A36CB4B7-20F6-4B1B-9D38-60B60C83CFFC}" dt="2021-01-26T14:31:45.148" v="1866" actId="26606"/>
          <ac:spMkLst>
            <pc:docMk/>
            <pc:sldMk cId="4233574200" sldId="256"/>
            <ac:spMk id="16" creationId="{94714483-7072-431F-9DBE-87F44E4D44BC}"/>
          </ac:spMkLst>
        </pc:spChg>
        <pc:spChg chg="add del">
          <ac:chgData name="Kaushik Nagarajan" userId="44c5304a5b2e4bf6" providerId="LiveId" clId="{A36CB4B7-20F6-4B1B-9D38-60B60C83CFFC}" dt="2021-01-26T14:36:16.616" v="1873" actId="26606"/>
          <ac:spMkLst>
            <pc:docMk/>
            <pc:sldMk cId="4233574200" sldId="256"/>
            <ac:spMk id="1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1:45.148" v="1866" actId="26606"/>
          <ac:spMkLst>
            <pc:docMk/>
            <pc:sldMk cId="4233574200" sldId="256"/>
            <ac:spMk id="18" creationId="{495892E1-F4A5-4991-AC52-4F417B14A2A2}"/>
          </ac:spMkLst>
        </pc:spChg>
        <pc:spChg chg="add del">
          <ac:chgData name="Kaushik Nagarajan" userId="44c5304a5b2e4bf6" providerId="LiveId" clId="{A36CB4B7-20F6-4B1B-9D38-60B60C83CFFC}" dt="2021-01-26T14:36:16.616" v="1873" actId="26606"/>
          <ac:spMkLst>
            <pc:docMk/>
            <pc:sldMk cId="4233574200" sldId="256"/>
            <ac:spMk id="19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6:17.279" v="1876" actId="26606"/>
          <ac:spMkLst>
            <pc:docMk/>
            <pc:sldMk cId="4233574200" sldId="256"/>
            <ac:spMk id="21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6:17.279" v="1876" actId="26606"/>
          <ac:spMkLst>
            <pc:docMk/>
            <pc:sldMk cId="4233574200" sldId="256"/>
            <ac:spMk id="23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3:54.057" v="2163" actId="26606"/>
          <ac:spMkLst>
            <pc:docMk/>
            <pc:sldMk cId="4233574200" sldId="256"/>
            <ac:spMk id="24" creationId="{549A2DAB-B431-487D-95AD-BB0FECB49E57}"/>
          </ac:spMkLst>
        </pc:spChg>
        <pc:spChg chg="add del">
          <ac:chgData name="Kaushik Nagarajan" userId="44c5304a5b2e4bf6" providerId="LiveId" clId="{A36CB4B7-20F6-4B1B-9D38-60B60C83CFFC}" dt="2021-01-26T14:36:18.502" v="1879" actId="26606"/>
          <ac:spMkLst>
            <pc:docMk/>
            <pc:sldMk cId="4233574200" sldId="256"/>
            <ac:spMk id="25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6:18.502" v="1879" actId="26606"/>
          <ac:spMkLst>
            <pc:docMk/>
            <pc:sldMk cId="4233574200" sldId="256"/>
            <ac:spMk id="27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1:45.148" v="1866" actId="26606"/>
          <ac:spMkLst>
            <pc:docMk/>
            <pc:sldMk cId="4233574200" sldId="256"/>
            <ac:spMk id="28" creationId="{E2683E3F-F855-4549-84F8-42064EC0F247}"/>
          </ac:spMkLst>
        </pc:spChg>
        <pc:spChg chg="add del">
          <ac:chgData name="Kaushik Nagarajan" userId="44c5304a5b2e4bf6" providerId="LiveId" clId="{A36CB4B7-20F6-4B1B-9D38-60B60C83CFFC}" dt="2021-01-26T14:36:22.959" v="1882" actId="26606"/>
          <ac:spMkLst>
            <pc:docMk/>
            <pc:sldMk cId="4233574200" sldId="256"/>
            <ac:spMk id="2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6:22.959" v="1882" actId="26606"/>
          <ac:spMkLst>
            <pc:docMk/>
            <pc:sldMk cId="4233574200" sldId="256"/>
            <ac:spMk id="32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6:37.311" v="1887" actId="26606"/>
          <ac:spMkLst>
            <pc:docMk/>
            <pc:sldMk cId="4233574200" sldId="256"/>
            <ac:spMk id="34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1:45.148" v="1866" actId="26606"/>
          <ac:spMkLst>
            <pc:docMk/>
            <pc:sldMk cId="4233574200" sldId="256"/>
            <ac:spMk id="36" creationId="{832F3179-0CD5-40C8-9939-D8355006F7BA}"/>
          </ac:spMkLst>
        </pc:spChg>
        <pc:spChg chg="add del">
          <ac:chgData name="Kaushik Nagarajan" userId="44c5304a5b2e4bf6" providerId="LiveId" clId="{A36CB4B7-20F6-4B1B-9D38-60B60C83CFFC}" dt="2021-01-26T14:36:37.311" v="1887" actId="26606"/>
          <ac:spMkLst>
            <pc:docMk/>
            <pc:sldMk cId="4233574200" sldId="256"/>
            <ac:spMk id="37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7:08.263" v="1916" actId="26606"/>
          <ac:spMkLst>
            <pc:docMk/>
            <pc:sldMk cId="4233574200" sldId="256"/>
            <ac:spMk id="4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7:08.263" v="1916" actId="26606"/>
          <ac:spMkLst>
            <pc:docMk/>
            <pc:sldMk cId="4233574200" sldId="256"/>
            <ac:spMk id="43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4" creationId="{73BCEA90-F7D5-4EC1-9BE2-5A49A20F4B1D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5" creationId="{9848F91B-FA65-4A06-A177-8CCF7EBC8631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6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7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8" creationId="{D98779F6-5395-4B82-BDCB-4ADF6A5BB9E5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49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31:49.079" v="1868" actId="26606"/>
          <ac:spMkLst>
            <pc:docMk/>
            <pc:sldMk cId="4233574200" sldId="256"/>
            <ac:spMk id="50" creationId="{C70191CD-D48F-4F7A-8077-0380603A29E2}"/>
          </ac:spMkLst>
        </pc:spChg>
        <pc:spChg chg="add del">
          <ac:chgData name="Kaushik Nagarajan" userId="44c5304a5b2e4bf6" providerId="LiveId" clId="{A36CB4B7-20F6-4B1B-9D38-60B60C83CFFC}" dt="2021-01-26T14:37:41.921" v="1957" actId="26606"/>
          <ac:spMkLst>
            <pc:docMk/>
            <pc:sldMk cId="4233574200" sldId="256"/>
            <ac:spMk id="5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7:41.921" v="1957" actId="26606"/>
          <ac:spMkLst>
            <pc:docMk/>
            <pc:sldMk cId="4233574200" sldId="256"/>
            <ac:spMk id="52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3:59.999" v="2166"/>
          <ac:spMkLst>
            <pc:docMk/>
            <pc:sldMk cId="4233574200" sldId="256"/>
            <ac:spMk id="55" creationId="{27577DEC-D9A5-404D-9789-702F4319BEC8}"/>
          </ac:spMkLst>
        </pc:spChg>
        <pc:spChg chg="add del">
          <ac:chgData name="Kaushik Nagarajan" userId="44c5304a5b2e4bf6" providerId="LiveId" clId="{A36CB4B7-20F6-4B1B-9D38-60B60C83CFFC}" dt="2021-01-26T14:44:31.589" v="2176" actId="26606"/>
          <ac:spMkLst>
            <pc:docMk/>
            <pc:sldMk cId="4233574200" sldId="256"/>
            <ac:spMk id="57" creationId="{C67564D6-576C-45C9-B7EA-F7701B149F73}"/>
          </ac:spMkLst>
        </pc:spChg>
        <pc:spChg chg="add del">
          <ac:chgData name="Kaushik Nagarajan" userId="44c5304a5b2e4bf6" providerId="LiveId" clId="{A36CB4B7-20F6-4B1B-9D38-60B60C83CFFC}" dt="2021-01-26T14:37:41.918" v="1956" actId="26606"/>
          <ac:spMkLst>
            <pc:docMk/>
            <pc:sldMk cId="4233574200" sldId="256"/>
            <ac:spMk id="58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7:41.918" v="1956" actId="26606"/>
          <ac:spMkLst>
            <pc:docMk/>
            <pc:sldMk cId="4233574200" sldId="256"/>
            <ac:spMk id="6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4:31.589" v="2176" actId="26606"/>
          <ac:spMkLst>
            <pc:docMk/>
            <pc:sldMk cId="4233574200" sldId="256"/>
            <ac:spMk id="61" creationId="{F9060CEE-D73E-44ED-A407-C828C9E4D942}"/>
          </ac:spMkLst>
        </pc:spChg>
        <pc:spChg chg="add del">
          <ac:chgData name="Kaushik Nagarajan" userId="44c5304a5b2e4bf6" providerId="LiveId" clId="{A36CB4B7-20F6-4B1B-9D38-60B60C83CFFC}" dt="2021-01-26T14:37:53.391" v="1973" actId="26606"/>
          <ac:spMkLst>
            <pc:docMk/>
            <pc:sldMk cId="4233574200" sldId="256"/>
            <ac:spMk id="62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7:53.391" v="1973" actId="26606"/>
          <ac:spMkLst>
            <pc:docMk/>
            <pc:sldMk cId="4233574200" sldId="256"/>
            <ac:spMk id="64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4:31.589" v="2176" actId="26606"/>
          <ac:spMkLst>
            <pc:docMk/>
            <pc:sldMk cId="4233574200" sldId="256"/>
            <ac:spMk id="65" creationId="{AF0B544C-FD6C-42D8-B6B7-DDF7E60D035D}"/>
          </ac:spMkLst>
        </pc:spChg>
        <pc:spChg chg="add del">
          <ac:chgData name="Kaushik Nagarajan" userId="44c5304a5b2e4bf6" providerId="LiveId" clId="{A36CB4B7-20F6-4B1B-9D38-60B60C83CFFC}" dt="2021-01-26T14:44:36.265" v="2178"/>
          <ac:spMkLst>
            <pc:docMk/>
            <pc:sldMk cId="4233574200" sldId="256"/>
            <ac:spMk id="68" creationId="{308C62A5-215B-4561-8666-34BB1783ADFC}"/>
          </ac:spMkLst>
        </pc:spChg>
        <pc:spChg chg="add del">
          <ac:chgData name="Kaushik Nagarajan" userId="44c5304a5b2e4bf6" providerId="LiveId" clId="{A36CB4B7-20F6-4B1B-9D38-60B60C83CFFC}" dt="2021-01-26T14:44:07.446" v="2172"/>
          <ac:spMkLst>
            <pc:docMk/>
            <pc:sldMk cId="4233574200" sldId="256"/>
            <ac:spMk id="69" creationId="{C8BABCA7-C1E0-41BA-A822-5F61251AA6A4}"/>
          </ac:spMkLst>
        </pc:spChg>
        <pc:spChg chg="add del">
          <ac:chgData name="Kaushik Nagarajan" userId="44c5304a5b2e4bf6" providerId="LiveId" clId="{A36CB4B7-20F6-4B1B-9D38-60B60C83CFFC}" dt="2021-01-26T14:37:53.376" v="1972" actId="26606"/>
          <ac:spMkLst>
            <pc:docMk/>
            <pc:sldMk cId="4233574200" sldId="256"/>
            <ac:spMk id="70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7:53.376" v="1972" actId="26606"/>
          <ac:spMkLst>
            <pc:docMk/>
            <pc:sldMk cId="4233574200" sldId="256"/>
            <ac:spMk id="72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4:36.265" v="2178"/>
          <ac:spMkLst>
            <pc:docMk/>
            <pc:sldMk cId="4233574200" sldId="256"/>
            <ac:spMk id="73" creationId="{DDCD1C22-4E4A-4D76-8D62-1E6BE37A13C6}"/>
          </ac:spMkLst>
        </pc:spChg>
        <pc:spChg chg="add del">
          <ac:chgData name="Kaushik Nagarajan" userId="44c5304a5b2e4bf6" providerId="LiveId" clId="{A36CB4B7-20F6-4B1B-9D38-60B60C83CFFC}" dt="2021-01-26T14:38:19.941" v="1986" actId="26606"/>
          <ac:spMkLst>
            <pc:docMk/>
            <pc:sldMk cId="4233574200" sldId="256"/>
            <ac:spMk id="74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8:19.941" v="1986" actId="26606"/>
          <ac:spMkLst>
            <pc:docMk/>
            <pc:sldMk cId="4233574200" sldId="256"/>
            <ac:spMk id="76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5:53.757" v="2189" actId="26606"/>
          <ac:spMkLst>
            <pc:docMk/>
            <pc:sldMk cId="4233574200" sldId="256"/>
            <ac:spMk id="79" creationId="{1FF9CEF5-A50D-4B8B-9852-D76F7037867E}"/>
          </ac:spMkLst>
        </pc:spChg>
        <pc:spChg chg="add del">
          <ac:chgData name="Kaushik Nagarajan" userId="44c5304a5b2e4bf6" providerId="LiveId" clId="{A36CB4B7-20F6-4B1B-9D38-60B60C83CFFC}" dt="2021-01-26T14:43:36.733" v="2148"/>
          <ac:spMkLst>
            <pc:docMk/>
            <pc:sldMk cId="4233574200" sldId="256"/>
            <ac:spMk id="80" creationId="{74751229-0244-4FBB-BED1-407467F4C951}"/>
          </ac:spMkLst>
        </pc:spChg>
        <pc:spChg chg="add del">
          <ac:chgData name="Kaushik Nagarajan" userId="44c5304a5b2e4bf6" providerId="LiveId" clId="{A36CB4B7-20F6-4B1B-9D38-60B60C83CFFC}" dt="2021-01-26T14:38:15.400" v="1981" actId="26606"/>
          <ac:spMkLst>
            <pc:docMk/>
            <pc:sldMk cId="4233574200" sldId="256"/>
            <ac:spMk id="82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5:53.757" v="2189" actId="26606"/>
          <ac:spMkLst>
            <pc:docMk/>
            <pc:sldMk cId="4233574200" sldId="256"/>
            <ac:spMk id="83" creationId="{30684D86-C9D1-40C3-A9B6-EC935C7312E3}"/>
          </ac:spMkLst>
        </pc:spChg>
        <pc:spChg chg="add del">
          <ac:chgData name="Kaushik Nagarajan" userId="44c5304a5b2e4bf6" providerId="LiveId" clId="{A36CB4B7-20F6-4B1B-9D38-60B60C83CFFC}" dt="2021-01-26T14:38:15.400" v="1981" actId="26606"/>
          <ac:spMkLst>
            <pc:docMk/>
            <pc:sldMk cId="4233574200" sldId="256"/>
            <ac:spMk id="84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38:16.671" v="1983" actId="26606"/>
          <ac:spMkLst>
            <pc:docMk/>
            <pc:sldMk cId="4233574200" sldId="256"/>
            <ac:spMk id="86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38:16.671" v="1983" actId="26606"/>
          <ac:spMkLst>
            <pc:docMk/>
            <pc:sldMk cId="4233574200" sldId="256"/>
            <ac:spMk id="87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38:16.671" v="1983" actId="26606"/>
          <ac:spMkLst>
            <pc:docMk/>
            <pc:sldMk cId="4233574200" sldId="256"/>
            <ac:spMk id="89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39:41.994" v="2027" actId="26606"/>
          <ac:spMkLst>
            <pc:docMk/>
            <pc:sldMk cId="4233574200" sldId="256"/>
            <ac:spMk id="90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38:19.879" v="1985" actId="26606"/>
          <ac:spMkLst>
            <pc:docMk/>
            <pc:sldMk cId="4233574200" sldId="256"/>
            <ac:spMk id="91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8:19.879" v="1985" actId="26606"/>
          <ac:spMkLst>
            <pc:docMk/>
            <pc:sldMk cId="4233574200" sldId="256"/>
            <ac:spMk id="93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5:53.757" v="2189" actId="26606"/>
          <ac:spMkLst>
            <pc:docMk/>
            <pc:sldMk cId="4233574200" sldId="256"/>
            <ac:spMk id="94" creationId="{1EDF7896-F56A-49DA-90F3-F5CE8B9833AD}"/>
          </ac:spMkLst>
        </pc:spChg>
        <pc:spChg chg="add del">
          <ac:chgData name="Kaushik Nagarajan" userId="44c5304a5b2e4bf6" providerId="LiveId" clId="{A36CB4B7-20F6-4B1B-9D38-60B60C83CFFC}" dt="2021-01-26T14:38:41.370" v="1995" actId="26606"/>
          <ac:spMkLst>
            <pc:docMk/>
            <pc:sldMk cId="4233574200" sldId="256"/>
            <ac:spMk id="95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38:41.370" v="1995" actId="26606"/>
          <ac:spMkLst>
            <pc:docMk/>
            <pc:sldMk cId="4233574200" sldId="256"/>
            <ac:spMk id="97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38:41.370" v="1995" actId="26606"/>
          <ac:spMkLst>
            <pc:docMk/>
            <pc:sldMk cId="4233574200" sldId="256"/>
            <ac:spMk id="98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45:48.477" v="2184" actId="26606"/>
          <ac:spMkLst>
            <pc:docMk/>
            <pc:sldMk cId="4233574200" sldId="256"/>
            <ac:spMk id="99" creationId="{1FF9CEF5-A50D-4B8B-9852-D76F7037867E}"/>
          </ac:spMkLst>
        </pc:spChg>
        <pc:spChg chg="add del">
          <ac:chgData name="Kaushik Nagarajan" userId="44c5304a5b2e4bf6" providerId="LiveId" clId="{A36CB4B7-20F6-4B1B-9D38-60B60C83CFFC}" dt="2021-01-26T14:45:48.477" v="2184" actId="26606"/>
          <ac:spMkLst>
            <pc:docMk/>
            <pc:sldMk cId="4233574200" sldId="256"/>
            <ac:spMk id="101" creationId="{30684D86-C9D1-40C3-A9B6-EC935C7312E3}"/>
          </ac:spMkLst>
        </pc:spChg>
        <pc:spChg chg="add del">
          <ac:chgData name="Kaushik Nagarajan" userId="44c5304a5b2e4bf6" providerId="LiveId" clId="{A36CB4B7-20F6-4B1B-9D38-60B60C83CFFC}" dt="2021-01-26T14:46:13.365" v="2193" actId="26606"/>
          <ac:spMkLst>
            <pc:docMk/>
            <pc:sldMk cId="4233574200" sldId="256"/>
            <ac:spMk id="102" creationId="{2D529E20-662F-4915-ACD7-970C026FDB7F}"/>
          </ac:spMkLst>
        </pc:spChg>
        <pc:spChg chg="add del">
          <ac:chgData name="Kaushik Nagarajan" userId="44c5304a5b2e4bf6" providerId="LiveId" clId="{A36CB4B7-20F6-4B1B-9D38-60B60C83CFFC}" dt="2021-01-26T14:45:48.477" v="2184" actId="26606"/>
          <ac:spMkLst>
            <pc:docMk/>
            <pc:sldMk cId="4233574200" sldId="256"/>
            <ac:spMk id="103" creationId="{1EDF7896-F56A-49DA-90F3-F5CE8B9833AD}"/>
          </ac:spMkLst>
        </pc:spChg>
        <pc:spChg chg="add del">
          <ac:chgData name="Kaushik Nagarajan" userId="44c5304a5b2e4bf6" providerId="LiveId" clId="{A36CB4B7-20F6-4B1B-9D38-60B60C83CFFC}" dt="2021-01-26T14:38:37.120" v="1992" actId="26606"/>
          <ac:spMkLst>
            <pc:docMk/>
            <pc:sldMk cId="4233574200" sldId="256"/>
            <ac:spMk id="104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5:52.766" v="2186" actId="26606"/>
          <ac:spMkLst>
            <pc:docMk/>
            <pc:sldMk cId="4233574200" sldId="256"/>
            <ac:spMk id="105" creationId="{95FFA5E0-4C70-431D-A19D-18415F6C4009}"/>
          </ac:spMkLst>
        </pc:spChg>
        <pc:spChg chg="add del">
          <ac:chgData name="Kaushik Nagarajan" userId="44c5304a5b2e4bf6" providerId="LiveId" clId="{A36CB4B7-20F6-4B1B-9D38-60B60C83CFFC}" dt="2021-01-26T14:38:37.120" v="1992" actId="26606"/>
          <ac:spMkLst>
            <pc:docMk/>
            <pc:sldMk cId="4233574200" sldId="256"/>
            <ac:spMk id="106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5:52.766" v="2186" actId="26606"/>
          <ac:spMkLst>
            <pc:docMk/>
            <pc:sldMk cId="4233574200" sldId="256"/>
            <ac:spMk id="107" creationId="{BBE55C11-4C41-45E4-A00F-83DEE6BB51A8}"/>
          </ac:spMkLst>
        </pc:spChg>
        <pc:spChg chg="add del">
          <ac:chgData name="Kaushik Nagarajan" userId="44c5304a5b2e4bf6" providerId="LiveId" clId="{A36CB4B7-20F6-4B1B-9D38-60B60C83CFFC}" dt="2021-01-26T14:38:41.307" v="1994" actId="26606"/>
          <ac:spMkLst>
            <pc:docMk/>
            <pc:sldMk cId="4233574200" sldId="256"/>
            <ac:spMk id="108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8:41.307" v="1994" actId="26606"/>
          <ac:spMkLst>
            <pc:docMk/>
            <pc:sldMk cId="4233574200" sldId="256"/>
            <ac:spMk id="11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5:53.742" v="2188" actId="26606"/>
          <ac:spMkLst>
            <pc:docMk/>
            <pc:sldMk cId="4233574200" sldId="256"/>
            <ac:spMk id="111" creationId="{FA94DED7-0A28-4AD9-8747-E94113225016}"/>
          </ac:spMkLst>
        </pc:spChg>
        <pc:spChg chg="add del">
          <ac:chgData name="Kaushik Nagarajan" userId="44c5304a5b2e4bf6" providerId="LiveId" clId="{A36CB4B7-20F6-4B1B-9D38-60B60C83CFFC}" dt="2021-01-26T14:39:07.195" v="2011" actId="26606"/>
          <ac:spMkLst>
            <pc:docMk/>
            <pc:sldMk cId="4233574200" sldId="256"/>
            <ac:spMk id="112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39:07.195" v="2011" actId="26606"/>
          <ac:spMkLst>
            <pc:docMk/>
            <pc:sldMk cId="4233574200" sldId="256"/>
            <ac:spMk id="114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39:07.195" v="2011" actId="26606"/>
          <ac:spMkLst>
            <pc:docMk/>
            <pc:sldMk cId="4233574200" sldId="256"/>
            <ac:spMk id="115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41:59.286" v="2078" actId="26606"/>
          <ac:spMkLst>
            <pc:docMk/>
            <pc:sldMk cId="4233574200" sldId="256"/>
            <ac:spMk id="116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1:59.286" v="2078" actId="26606"/>
          <ac:spMkLst>
            <pc:docMk/>
            <pc:sldMk cId="4233574200" sldId="256"/>
            <ac:spMk id="118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5:53.742" v="2188" actId="26606"/>
          <ac:spMkLst>
            <pc:docMk/>
            <pc:sldMk cId="4233574200" sldId="256"/>
            <ac:spMk id="119" creationId="{6F175609-91A3-416E-BC3D-7548FDE02910}"/>
          </ac:spMkLst>
        </pc:spChg>
        <pc:spChg chg="add del">
          <ac:chgData name="Kaushik Nagarajan" userId="44c5304a5b2e4bf6" providerId="LiveId" clId="{A36CB4B7-20F6-4B1B-9D38-60B60C83CFFC}" dt="2021-01-26T14:45:53.742" v="2188" actId="26606"/>
          <ac:spMkLst>
            <pc:docMk/>
            <pc:sldMk cId="4233574200" sldId="256"/>
            <ac:spMk id="120" creationId="{9A3B0D54-9DF0-4FF8-A0AA-B4234DF358EF}"/>
          </ac:spMkLst>
        </pc:spChg>
        <pc:spChg chg="add del">
          <ac:chgData name="Kaushik Nagarajan" userId="44c5304a5b2e4bf6" providerId="LiveId" clId="{A36CB4B7-20F6-4B1B-9D38-60B60C83CFFC}" dt="2021-01-26T14:39:07.195" v="2010" actId="26606"/>
          <ac:spMkLst>
            <pc:docMk/>
            <pc:sldMk cId="4233574200" sldId="256"/>
            <ac:spMk id="121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5:53.742" v="2188" actId="26606"/>
          <ac:spMkLst>
            <pc:docMk/>
            <pc:sldMk cId="4233574200" sldId="256"/>
            <ac:spMk id="122" creationId="{64D236DE-BD07-488F-B236-DDEEFFF720FF}"/>
          </ac:spMkLst>
        </pc:spChg>
        <pc:spChg chg="add del">
          <ac:chgData name="Kaushik Nagarajan" userId="44c5304a5b2e4bf6" providerId="LiveId" clId="{A36CB4B7-20F6-4B1B-9D38-60B60C83CFFC}" dt="2021-01-26T14:39:07.195" v="2010" actId="26606"/>
          <ac:spMkLst>
            <pc:docMk/>
            <pc:sldMk cId="4233574200" sldId="256"/>
            <ac:spMk id="123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04.661" v="2191"/>
          <ac:spMkLst>
            <pc:docMk/>
            <pc:sldMk cId="4233574200" sldId="256"/>
            <ac:spMk id="124" creationId="{51F84177-D544-484B-840F-230FCEB946C8}"/>
          </ac:spMkLst>
        </pc:spChg>
        <pc:spChg chg="add del">
          <ac:chgData name="Kaushik Nagarajan" userId="44c5304a5b2e4bf6" providerId="LiveId" clId="{A36CB4B7-20F6-4B1B-9D38-60B60C83CFFC}" dt="2021-01-26T14:39:24.737" v="2022" actId="26606"/>
          <ac:spMkLst>
            <pc:docMk/>
            <pc:sldMk cId="4233574200" sldId="256"/>
            <ac:spMk id="125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9:24.737" v="2022" actId="26606"/>
          <ac:spMkLst>
            <pc:docMk/>
            <pc:sldMk cId="4233574200" sldId="256"/>
            <ac:spMk id="127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04.661" v="2191"/>
          <ac:spMkLst>
            <pc:docMk/>
            <pc:sldMk cId="4233574200" sldId="256"/>
            <ac:spMk id="128" creationId="{7BC9B9BC-356F-4894-B473-21807684EBCE}"/>
          </ac:spMkLst>
        </pc:spChg>
        <pc:spChg chg="add del">
          <ac:chgData name="Kaushik Nagarajan" userId="44c5304a5b2e4bf6" providerId="LiveId" clId="{A36CB4B7-20F6-4B1B-9D38-60B60C83CFFC}" dt="2021-01-26T14:46:04.661" v="2191"/>
          <ac:spMkLst>
            <pc:docMk/>
            <pc:sldMk cId="4233574200" sldId="256"/>
            <ac:spMk id="130" creationId="{CFD42E53-DE7E-4891-9F3A-A1E195E8E85A}"/>
          </ac:spMkLst>
        </pc:spChg>
        <pc:spChg chg="add del">
          <ac:chgData name="Kaushik Nagarajan" userId="44c5304a5b2e4bf6" providerId="LiveId" clId="{A36CB4B7-20F6-4B1B-9D38-60B60C83CFFC}" dt="2021-01-26T14:46:13.365" v="2193" actId="26606"/>
          <ac:spMkLst>
            <pc:docMk/>
            <pc:sldMk cId="4233574200" sldId="256"/>
            <ac:spMk id="131" creationId="{1AD5EB79-7F9A-4BBC-92A5-188382CBA1B6}"/>
          </ac:spMkLst>
        </pc:spChg>
        <pc:spChg chg="add del">
          <ac:chgData name="Kaushik Nagarajan" userId="44c5304a5b2e4bf6" providerId="LiveId" clId="{A36CB4B7-20F6-4B1B-9D38-60B60C83CFFC}" dt="2021-01-26T14:46:13.365" v="2193" actId="26606"/>
          <ac:spMkLst>
            <pc:docMk/>
            <pc:sldMk cId="4233574200" sldId="256"/>
            <ac:spMk id="132" creationId="{B9B8A17F-DC3A-4D9A-AA53-9BFB894CD7BA}"/>
          </ac:spMkLst>
        </pc:spChg>
        <pc:spChg chg="add del">
          <ac:chgData name="Kaushik Nagarajan" userId="44c5304a5b2e4bf6" providerId="LiveId" clId="{A36CB4B7-20F6-4B1B-9D38-60B60C83CFFC}" dt="2021-01-26T14:39:22.290" v="2019" actId="26606"/>
          <ac:spMkLst>
            <pc:docMk/>
            <pc:sldMk cId="4233574200" sldId="256"/>
            <ac:spMk id="133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6:19.146" v="2196"/>
          <ac:spMkLst>
            <pc:docMk/>
            <pc:sldMk cId="4233574200" sldId="256"/>
            <ac:spMk id="134" creationId="{D36F3EEA-55D4-4677-80E7-92D00B8F343B}"/>
          </ac:spMkLst>
        </pc:spChg>
        <pc:spChg chg="add del">
          <ac:chgData name="Kaushik Nagarajan" userId="44c5304a5b2e4bf6" providerId="LiveId" clId="{A36CB4B7-20F6-4B1B-9D38-60B60C83CFFC}" dt="2021-01-26T14:39:22.290" v="2019" actId="26606"/>
          <ac:spMkLst>
            <pc:docMk/>
            <pc:sldMk cId="4233574200" sldId="256"/>
            <ac:spMk id="135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19.146" v="2196"/>
          <ac:spMkLst>
            <pc:docMk/>
            <pc:sldMk cId="4233574200" sldId="256"/>
            <ac:spMk id="136" creationId="{C91E93A7-6C7F-4F77-9CB0-280D958EF4D2}"/>
          </ac:spMkLst>
        </pc:spChg>
        <pc:spChg chg="add del">
          <ac:chgData name="Kaushik Nagarajan" userId="44c5304a5b2e4bf6" providerId="LiveId" clId="{A36CB4B7-20F6-4B1B-9D38-60B60C83CFFC}" dt="2021-01-26T14:39:24.696" v="2021" actId="26606"/>
          <ac:spMkLst>
            <pc:docMk/>
            <pc:sldMk cId="4233574200" sldId="256"/>
            <ac:spMk id="13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9:24.696" v="2021" actId="26606"/>
          <ac:spMkLst>
            <pc:docMk/>
            <pc:sldMk cId="4233574200" sldId="256"/>
            <ac:spMk id="139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19.146" v="2196"/>
          <ac:spMkLst>
            <pc:docMk/>
            <pc:sldMk cId="4233574200" sldId="256"/>
            <ac:spMk id="140" creationId="{E4F17063-EDA4-417B-946F-BA357F3B390D}"/>
          </ac:spMkLst>
        </pc:spChg>
        <pc:spChg chg="add del">
          <ac:chgData name="Kaushik Nagarajan" userId="44c5304a5b2e4bf6" providerId="LiveId" clId="{A36CB4B7-20F6-4B1B-9D38-60B60C83CFFC}" dt="2021-01-26T14:39:44.687" v="2032" actId="26606"/>
          <ac:spMkLst>
            <pc:docMk/>
            <pc:sldMk cId="4233574200" sldId="256"/>
            <ac:spMk id="141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39:44.687" v="2032" actId="26606"/>
          <ac:spMkLst>
            <pc:docMk/>
            <pc:sldMk cId="4233574200" sldId="256"/>
            <ac:spMk id="143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39:44.687" v="2032" actId="26606"/>
          <ac:spMkLst>
            <pc:docMk/>
            <pc:sldMk cId="4233574200" sldId="256"/>
            <ac:spMk id="144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46:21.784" v="2199" actId="26606"/>
          <ac:spMkLst>
            <pc:docMk/>
            <pc:sldMk cId="4233574200" sldId="256"/>
            <ac:spMk id="145" creationId="{A4092ECB-D375-4A85-AD6E-85644D2A99E5}"/>
          </ac:spMkLst>
        </pc:spChg>
        <pc:spChg chg="add del">
          <ac:chgData name="Kaushik Nagarajan" userId="44c5304a5b2e4bf6" providerId="LiveId" clId="{A36CB4B7-20F6-4B1B-9D38-60B60C83CFFC}" dt="2021-01-26T14:39:41.994" v="2027" actId="26606"/>
          <ac:spMkLst>
            <pc:docMk/>
            <pc:sldMk cId="4233574200" sldId="256"/>
            <ac:spMk id="147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39:41.994" v="2027" actId="26606"/>
          <ac:spMkLst>
            <pc:docMk/>
            <pc:sldMk cId="4233574200" sldId="256"/>
            <ac:spMk id="148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39:43.254" v="2029" actId="26606"/>
          <ac:spMkLst>
            <pc:docMk/>
            <pc:sldMk cId="4233574200" sldId="256"/>
            <ac:spMk id="150" creationId="{F8446B12-7391-4711-8B31-112A0B896C76}"/>
          </ac:spMkLst>
        </pc:spChg>
        <pc:spChg chg="add del">
          <ac:chgData name="Kaushik Nagarajan" userId="44c5304a5b2e4bf6" providerId="LiveId" clId="{A36CB4B7-20F6-4B1B-9D38-60B60C83CFFC}" dt="2021-01-26T14:46:24.188" v="2201" actId="26606"/>
          <ac:spMkLst>
            <pc:docMk/>
            <pc:sldMk cId="4233574200" sldId="256"/>
            <ac:spMk id="153" creationId="{65513E21-21B0-48DB-8CF1-35E43B33A477}"/>
          </ac:spMkLst>
        </pc:spChg>
        <pc:spChg chg="add del">
          <ac:chgData name="Kaushik Nagarajan" userId="44c5304a5b2e4bf6" providerId="LiveId" clId="{A36CB4B7-20F6-4B1B-9D38-60B60C83CFFC}" dt="2021-01-26T14:47:59.446" v="2227" actId="26606"/>
          <ac:spMkLst>
            <pc:docMk/>
            <pc:sldMk cId="4233574200" sldId="256"/>
            <ac:spMk id="155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9:44.671" v="2031" actId="26606"/>
          <ac:spMkLst>
            <pc:docMk/>
            <pc:sldMk cId="4233574200" sldId="256"/>
            <ac:spMk id="156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39:44.671" v="2031" actId="26606"/>
          <ac:spMkLst>
            <pc:docMk/>
            <pc:sldMk cId="4233574200" sldId="256"/>
            <ac:spMk id="158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26.507" v="2203" actId="26606"/>
          <ac:spMkLst>
            <pc:docMk/>
            <pc:sldMk cId="4233574200" sldId="256"/>
            <ac:spMk id="159" creationId="{8D095B41-7312-4603-9F0F-93387C353134}"/>
          </ac:spMkLst>
        </pc:spChg>
        <pc:spChg chg="add del">
          <ac:chgData name="Kaushik Nagarajan" userId="44c5304a5b2e4bf6" providerId="LiveId" clId="{A36CB4B7-20F6-4B1B-9D38-60B60C83CFFC}" dt="2021-01-26T14:40:47.473" v="2041" actId="26606"/>
          <ac:spMkLst>
            <pc:docMk/>
            <pc:sldMk cId="4233574200" sldId="256"/>
            <ac:spMk id="160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0:47.473" v="2041" actId="26606"/>
          <ac:spMkLst>
            <pc:docMk/>
            <pc:sldMk cId="4233574200" sldId="256"/>
            <ac:spMk id="162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1:09.516" v="2045" actId="26606"/>
          <ac:spMkLst>
            <pc:docMk/>
            <pc:sldMk cId="4233574200" sldId="256"/>
            <ac:spMk id="165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1:09.516" v="2045" actId="26606"/>
          <ac:spMkLst>
            <pc:docMk/>
            <pc:sldMk cId="4233574200" sldId="256"/>
            <ac:spMk id="166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6:26.507" v="2203" actId="26606"/>
          <ac:spMkLst>
            <pc:docMk/>
            <pc:sldMk cId="4233574200" sldId="256"/>
            <ac:spMk id="167" creationId="{1042C936-444C-4F0D-9737-291EAFE1E7E4}"/>
          </ac:spMkLst>
        </pc:spChg>
        <pc:spChg chg="add del">
          <ac:chgData name="Kaushik Nagarajan" userId="44c5304a5b2e4bf6" providerId="LiveId" clId="{A36CB4B7-20F6-4B1B-9D38-60B60C83CFFC}" dt="2021-01-26T14:41:33.413" v="2062" actId="26606"/>
          <ac:spMkLst>
            <pc:docMk/>
            <pc:sldMk cId="4233574200" sldId="256"/>
            <ac:spMk id="16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1:33.413" v="2062" actId="26606"/>
          <ac:spMkLst>
            <pc:docMk/>
            <pc:sldMk cId="4233574200" sldId="256"/>
            <ac:spMk id="17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2:01.065" v="2081" actId="26606"/>
          <ac:spMkLst>
            <pc:docMk/>
            <pc:sldMk cId="4233574200" sldId="256"/>
            <ac:spMk id="173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2:01.065" v="2081" actId="26606"/>
          <ac:spMkLst>
            <pc:docMk/>
            <pc:sldMk cId="4233574200" sldId="256"/>
            <ac:spMk id="174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2:01.065" v="2080" actId="26606"/>
          <ac:spMkLst>
            <pc:docMk/>
            <pc:sldMk cId="4233574200" sldId="256"/>
            <ac:spMk id="178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2:01.065" v="2080" actId="26606"/>
          <ac:spMkLst>
            <pc:docMk/>
            <pc:sldMk cId="4233574200" sldId="256"/>
            <ac:spMk id="18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7:47.861" v="2223"/>
          <ac:spMkLst>
            <pc:docMk/>
            <pc:sldMk cId="4233574200" sldId="256"/>
            <ac:spMk id="181" creationId="{11587617-1CD9-4BB4-8FDB-02547523FBEA}"/>
          </ac:spMkLst>
        </pc:spChg>
        <pc:spChg chg="add del">
          <ac:chgData name="Kaushik Nagarajan" userId="44c5304a5b2e4bf6" providerId="LiveId" clId="{A36CB4B7-20F6-4B1B-9D38-60B60C83CFFC}" dt="2021-01-26T14:42:30.719" v="2099" actId="26606"/>
          <ac:spMkLst>
            <pc:docMk/>
            <pc:sldMk cId="4233574200" sldId="256"/>
            <ac:spMk id="182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2:30.719" v="2099" actId="26606"/>
          <ac:spMkLst>
            <pc:docMk/>
            <pc:sldMk cId="4233574200" sldId="256"/>
            <ac:spMk id="184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7:47.861" v="2223"/>
          <ac:spMkLst>
            <pc:docMk/>
            <pc:sldMk cId="4233574200" sldId="256"/>
            <ac:spMk id="185" creationId="{B2359BEA-F467-446B-9ED2-7DE4AE3940C4}"/>
          </ac:spMkLst>
        </pc:spChg>
        <pc:spChg chg="add del">
          <ac:chgData name="Kaushik Nagarajan" userId="44c5304a5b2e4bf6" providerId="LiveId" clId="{A36CB4B7-20F6-4B1B-9D38-60B60C83CFFC}" dt="2021-01-26T14:42:50.967" v="2112" actId="26606"/>
          <ac:spMkLst>
            <pc:docMk/>
            <pc:sldMk cId="4233574200" sldId="256"/>
            <ac:spMk id="18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2:50.967" v="2112" actId="26606"/>
          <ac:spMkLst>
            <pc:docMk/>
            <pc:sldMk cId="4233574200" sldId="256"/>
            <ac:spMk id="19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7:59.446" v="2227" actId="26606"/>
          <ac:spMkLst>
            <pc:docMk/>
            <pc:sldMk cId="4233574200" sldId="256"/>
            <ac:spMk id="194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8:00.756" v="2229" actId="26606"/>
          <ac:spMkLst>
            <pc:docMk/>
            <pc:sldMk cId="4233574200" sldId="256"/>
            <ac:spMk id="196" creationId="{23962611-DFD5-4092-AAFD-559E3DFCE2C9}"/>
          </ac:spMkLst>
        </pc:spChg>
        <pc:spChg chg="add del">
          <ac:chgData name="Kaushik Nagarajan" userId="44c5304a5b2e4bf6" providerId="LiveId" clId="{A36CB4B7-20F6-4B1B-9D38-60B60C83CFFC}" dt="2021-01-26T14:43:23.800" v="2146" actId="26606"/>
          <ac:spMkLst>
            <pc:docMk/>
            <pc:sldMk cId="4233574200" sldId="256"/>
            <ac:spMk id="19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43:23.800" v="2146" actId="26606"/>
          <ac:spMkLst>
            <pc:docMk/>
            <pc:sldMk cId="4233574200" sldId="256"/>
            <ac:spMk id="199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48:01.350" v="2231" actId="26606"/>
          <ac:spMkLst>
            <pc:docMk/>
            <pc:sldMk cId="4233574200" sldId="256"/>
            <ac:spMk id="200" creationId="{FFD48BC7-DC40-47DE-87EE-9F4B6ECB9ABB}"/>
          </ac:spMkLst>
        </pc:spChg>
        <pc:spChg chg="add del">
          <ac:chgData name="Kaushik Nagarajan" userId="44c5304a5b2e4bf6" providerId="LiveId" clId="{A36CB4B7-20F6-4B1B-9D38-60B60C83CFFC}" dt="2021-01-26T14:48:01.350" v="2231" actId="26606"/>
          <ac:spMkLst>
            <pc:docMk/>
            <pc:sldMk cId="4233574200" sldId="256"/>
            <ac:spMk id="202" creationId="{E502BBC7-2C76-46F3-BC24-5985BC13DB88}"/>
          </ac:spMkLst>
        </pc:spChg>
        <pc:spChg chg="add del">
          <ac:chgData name="Kaushik Nagarajan" userId="44c5304a5b2e4bf6" providerId="LiveId" clId="{A36CB4B7-20F6-4B1B-9D38-60B60C83CFFC}" dt="2021-01-26T14:43:39.233" v="2150" actId="26606"/>
          <ac:spMkLst>
            <pc:docMk/>
            <pc:sldMk cId="4233574200" sldId="256"/>
            <ac:spMk id="203" creationId="{762362DE-7747-4D8B-99FA-8E36F0B15FF7}"/>
          </ac:spMkLst>
        </pc:spChg>
        <pc:spChg chg="add del">
          <ac:chgData name="Kaushik Nagarajan" userId="44c5304a5b2e4bf6" providerId="LiveId" clId="{A36CB4B7-20F6-4B1B-9D38-60B60C83CFFC}" dt="2021-01-26T14:48:01.350" v="2231" actId="26606"/>
          <ac:spMkLst>
            <pc:docMk/>
            <pc:sldMk cId="4233574200" sldId="256"/>
            <ac:spMk id="205" creationId="{C7F28D52-2A5F-4D23-81AE-7CB8B591C7AF}"/>
          </ac:spMkLst>
        </pc:spChg>
        <pc:spChg chg="add del">
          <ac:chgData name="Kaushik Nagarajan" userId="44c5304a5b2e4bf6" providerId="LiveId" clId="{A36CB4B7-20F6-4B1B-9D38-60B60C83CFFC}" dt="2021-01-26T14:48:01.350" v="2231" actId="26606"/>
          <ac:spMkLst>
            <pc:docMk/>
            <pc:sldMk cId="4233574200" sldId="256"/>
            <ac:spMk id="206" creationId="{3629484E-3792-4B3D-89AD-7C8A1ED0E0D4}"/>
          </ac:spMkLst>
        </pc:spChg>
        <pc:spChg chg="add del">
          <ac:chgData name="Kaushik Nagarajan" userId="44c5304a5b2e4bf6" providerId="LiveId" clId="{A36CB4B7-20F6-4B1B-9D38-60B60C83CFFC}" dt="2021-01-26T14:43:39.787" v="2152" actId="26606"/>
          <ac:spMkLst>
            <pc:docMk/>
            <pc:sldMk cId="4233574200" sldId="256"/>
            <ac:spMk id="208" creationId="{DF17025D-0558-4BB1-932D-D407F5BDCAB8}"/>
          </ac:spMkLst>
        </pc:spChg>
        <pc:spChg chg="add del">
          <ac:chgData name="Kaushik Nagarajan" userId="44c5304a5b2e4bf6" providerId="LiveId" clId="{A36CB4B7-20F6-4B1B-9D38-60B60C83CFFC}" dt="2021-01-26T14:43:39.787" v="2152" actId="26606"/>
          <ac:spMkLst>
            <pc:docMk/>
            <pc:sldMk cId="4233574200" sldId="256"/>
            <ac:spMk id="209" creationId="{23897308-2491-4C39-B764-46DCD1CAD321}"/>
          </ac:spMkLst>
        </pc:spChg>
        <pc:spChg chg="add del">
          <ac:chgData name="Kaushik Nagarajan" userId="44c5304a5b2e4bf6" providerId="LiveId" clId="{A36CB4B7-20F6-4B1B-9D38-60B60C83CFFC}" dt="2021-01-26T14:48:02.527" v="2233" actId="26606"/>
          <ac:spMkLst>
            <pc:docMk/>
            <pc:sldMk cId="4233574200" sldId="256"/>
            <ac:spMk id="211" creationId="{C66F2F30-5DC0-44A0-BFA6-E12F46ED16DA}"/>
          </ac:spMkLst>
        </pc:spChg>
        <pc:spChg chg="add del">
          <ac:chgData name="Kaushik Nagarajan" userId="44c5304a5b2e4bf6" providerId="LiveId" clId="{A36CB4B7-20F6-4B1B-9D38-60B60C83CFFC}" dt="2021-01-26T14:48:02.527" v="2233" actId="26606"/>
          <ac:spMkLst>
            <pc:docMk/>
            <pc:sldMk cId="4233574200" sldId="256"/>
            <ac:spMk id="212" creationId="{85872F57-7F42-4F97-8391-DDC8D0054C03}"/>
          </ac:spMkLst>
        </pc:spChg>
        <pc:spChg chg="add del">
          <ac:chgData name="Kaushik Nagarajan" userId="44c5304a5b2e4bf6" providerId="LiveId" clId="{A36CB4B7-20F6-4B1B-9D38-60B60C83CFFC}" dt="2021-01-26T14:48:02.527" v="2233" actId="26606"/>
          <ac:spMkLst>
            <pc:docMk/>
            <pc:sldMk cId="4233574200" sldId="256"/>
            <ac:spMk id="213" creationId="{04DC2037-48A0-4F22-B9D4-8EAEBC780AB4}"/>
          </ac:spMkLst>
        </pc:spChg>
        <pc:spChg chg="add del">
          <ac:chgData name="Kaushik Nagarajan" userId="44c5304a5b2e4bf6" providerId="LiveId" clId="{A36CB4B7-20F6-4B1B-9D38-60B60C83CFFC}" dt="2021-01-26T14:48:02.527" v="2233" actId="26606"/>
          <ac:spMkLst>
            <pc:docMk/>
            <pc:sldMk cId="4233574200" sldId="256"/>
            <ac:spMk id="214" creationId="{0006CBFD-ADA0-43D1-9332-9C34CA1C76ED}"/>
          </ac:spMkLst>
        </pc:spChg>
        <pc:spChg chg="add del">
          <ac:chgData name="Kaushik Nagarajan" userId="44c5304a5b2e4bf6" providerId="LiveId" clId="{A36CB4B7-20F6-4B1B-9D38-60B60C83CFFC}" dt="2021-01-26T14:43:45.709" v="2155" actId="26606"/>
          <ac:spMkLst>
            <pc:docMk/>
            <pc:sldMk cId="4233574200" sldId="256"/>
            <ac:spMk id="215" creationId="{6DCB64DE-FB3A-4D83-9241-A0D26824BE54}"/>
          </ac:spMkLst>
        </pc:spChg>
        <pc:spChg chg="add del">
          <ac:chgData name="Kaushik Nagarajan" userId="44c5304a5b2e4bf6" providerId="LiveId" clId="{A36CB4B7-20F6-4B1B-9D38-60B60C83CFFC}" dt="2021-01-26T14:43:45.709" v="2155" actId="26606"/>
          <ac:spMkLst>
            <pc:docMk/>
            <pc:sldMk cId="4233574200" sldId="256"/>
            <ac:spMk id="216" creationId="{5E94C64B-831C-45FA-B484-591F4D577C60}"/>
          </ac:spMkLst>
        </pc:spChg>
        <pc:spChg chg="add del">
          <ac:chgData name="Kaushik Nagarajan" userId="44c5304a5b2e4bf6" providerId="LiveId" clId="{A36CB4B7-20F6-4B1B-9D38-60B60C83CFFC}" dt="2021-01-26T14:48:02.527" v="2233" actId="26606"/>
          <ac:spMkLst>
            <pc:docMk/>
            <pc:sldMk cId="4233574200" sldId="256"/>
            <ac:spMk id="218" creationId="{2B931666-F28F-45F3-A074-66D2272D580B}"/>
          </ac:spMkLst>
        </pc:spChg>
        <pc:spChg chg="add del">
          <ac:chgData name="Kaushik Nagarajan" userId="44c5304a5b2e4bf6" providerId="LiveId" clId="{A36CB4B7-20F6-4B1B-9D38-60B60C83CFFC}" dt="2021-01-26T14:48:04.852" v="2235" actId="26606"/>
          <ac:spMkLst>
            <pc:docMk/>
            <pc:sldMk cId="4233574200" sldId="256"/>
            <ac:spMk id="220" creationId="{A8DB9CD9-59B1-4D73-BC4C-98796A48EF9B}"/>
          </ac:spMkLst>
        </pc:spChg>
        <pc:spChg chg="add del">
          <ac:chgData name="Kaushik Nagarajan" userId="44c5304a5b2e4bf6" providerId="LiveId" clId="{A36CB4B7-20F6-4B1B-9D38-60B60C83CFFC}" dt="2021-01-26T14:48:04.852" v="2235" actId="26606"/>
          <ac:spMkLst>
            <pc:docMk/>
            <pc:sldMk cId="4233574200" sldId="256"/>
            <ac:spMk id="221" creationId="{8874A6A9-41FF-4E33-AFA8-F9F81436A59E}"/>
          </ac:spMkLst>
        </pc:spChg>
        <pc:spChg chg="add del">
          <ac:chgData name="Kaushik Nagarajan" userId="44c5304a5b2e4bf6" providerId="LiveId" clId="{A36CB4B7-20F6-4B1B-9D38-60B60C83CFFC}" dt="2021-01-26T14:43:49.647" v="2157"/>
          <ac:spMkLst>
            <pc:docMk/>
            <pc:sldMk cId="4233574200" sldId="256"/>
            <ac:spMk id="222" creationId="{4609862E-48F9-45AC-8D44-67A0268A7935}"/>
          </ac:spMkLst>
        </pc:spChg>
        <pc:spChg chg="add del">
          <ac:chgData name="Kaushik Nagarajan" userId="44c5304a5b2e4bf6" providerId="LiveId" clId="{A36CB4B7-20F6-4B1B-9D38-60B60C83CFFC}" dt="2021-01-26T14:48:05.379" v="2237" actId="26606"/>
          <ac:spMkLst>
            <pc:docMk/>
            <pc:sldMk cId="4233574200" sldId="256"/>
            <ac:spMk id="232" creationId="{FFD48BC7-DC40-47DE-87EE-9F4B6ECB9ABB}"/>
          </ac:spMkLst>
        </pc:spChg>
        <pc:spChg chg="add del">
          <ac:chgData name="Kaushik Nagarajan" userId="44c5304a5b2e4bf6" providerId="LiveId" clId="{A36CB4B7-20F6-4B1B-9D38-60B60C83CFFC}" dt="2021-01-26T14:48:05.379" v="2237" actId="26606"/>
          <ac:spMkLst>
            <pc:docMk/>
            <pc:sldMk cId="4233574200" sldId="256"/>
            <ac:spMk id="233" creationId="{E502BBC7-2C76-46F3-BC24-5985BC13DB88}"/>
          </ac:spMkLst>
        </pc:spChg>
        <pc:spChg chg="add del">
          <ac:chgData name="Kaushik Nagarajan" userId="44c5304a5b2e4bf6" providerId="LiveId" clId="{A36CB4B7-20F6-4B1B-9D38-60B60C83CFFC}" dt="2021-01-26T14:48:05.379" v="2237" actId="26606"/>
          <ac:spMkLst>
            <pc:docMk/>
            <pc:sldMk cId="4233574200" sldId="256"/>
            <ac:spMk id="234" creationId="{C7F28D52-2A5F-4D23-81AE-7CB8B591C7AF}"/>
          </ac:spMkLst>
        </pc:spChg>
        <pc:spChg chg="add del">
          <ac:chgData name="Kaushik Nagarajan" userId="44c5304a5b2e4bf6" providerId="LiveId" clId="{A36CB4B7-20F6-4B1B-9D38-60B60C83CFFC}" dt="2021-01-26T14:48:05.379" v="2237" actId="26606"/>
          <ac:spMkLst>
            <pc:docMk/>
            <pc:sldMk cId="4233574200" sldId="256"/>
            <ac:spMk id="235" creationId="{3629484E-3792-4B3D-89AD-7C8A1ED0E0D4}"/>
          </ac:spMkLst>
        </pc:spChg>
        <pc:spChg chg="add del">
          <ac:chgData name="Kaushik Nagarajan" userId="44c5304a5b2e4bf6" providerId="LiveId" clId="{A36CB4B7-20F6-4B1B-9D38-60B60C83CFFC}" dt="2021-01-26T14:48:05.813" v="2239" actId="26606"/>
          <ac:spMkLst>
            <pc:docMk/>
            <pc:sldMk cId="4233574200" sldId="256"/>
            <ac:spMk id="237" creationId="{FB5B0058-AF13-4859-B429-4EDDE2A26F7F}"/>
          </ac:spMkLst>
        </pc:spChg>
        <pc:spChg chg="add del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241" creationId="{23962611-DFD5-4092-AAFD-559E3DFCE2C9}"/>
          </ac:spMkLst>
        </pc:spChg>
        <pc:spChg chg="add del">
          <ac:chgData name="Kaushik Nagarajan" userId="44c5304a5b2e4bf6" providerId="LiveId" clId="{A36CB4B7-20F6-4B1B-9D38-60B60C83CFFC}" dt="2021-01-26T14:48:13.574" v="2243" actId="26606"/>
          <ac:spMkLst>
            <pc:docMk/>
            <pc:sldMk cId="4233574200" sldId="256"/>
            <ac:spMk id="244" creationId="{C66F2F30-5DC0-44A0-BFA6-E12F46ED16DA}"/>
          </ac:spMkLst>
        </pc:spChg>
        <pc:spChg chg="add del">
          <ac:chgData name="Kaushik Nagarajan" userId="44c5304a5b2e4bf6" providerId="LiveId" clId="{A36CB4B7-20F6-4B1B-9D38-60B60C83CFFC}" dt="2021-01-26T14:48:13.574" v="2243" actId="26606"/>
          <ac:spMkLst>
            <pc:docMk/>
            <pc:sldMk cId="4233574200" sldId="256"/>
            <ac:spMk id="245" creationId="{85872F57-7F42-4F97-8391-DDC8D0054C03}"/>
          </ac:spMkLst>
        </pc:spChg>
        <pc:spChg chg="add del">
          <ac:chgData name="Kaushik Nagarajan" userId="44c5304a5b2e4bf6" providerId="LiveId" clId="{A36CB4B7-20F6-4B1B-9D38-60B60C83CFFC}" dt="2021-01-26T14:48:13.574" v="2243" actId="26606"/>
          <ac:spMkLst>
            <pc:docMk/>
            <pc:sldMk cId="4233574200" sldId="256"/>
            <ac:spMk id="246" creationId="{04DC2037-48A0-4F22-B9D4-8EAEBC780AB4}"/>
          </ac:spMkLst>
        </pc:spChg>
        <pc:spChg chg="add del">
          <ac:chgData name="Kaushik Nagarajan" userId="44c5304a5b2e4bf6" providerId="LiveId" clId="{A36CB4B7-20F6-4B1B-9D38-60B60C83CFFC}" dt="2021-01-26T14:48:13.574" v="2243" actId="26606"/>
          <ac:spMkLst>
            <pc:docMk/>
            <pc:sldMk cId="4233574200" sldId="256"/>
            <ac:spMk id="247" creationId="{0006CBFD-ADA0-43D1-9332-9C34CA1C76ED}"/>
          </ac:spMkLst>
        </pc:spChg>
        <pc:spChg chg="add del">
          <ac:chgData name="Kaushik Nagarajan" userId="44c5304a5b2e4bf6" providerId="LiveId" clId="{A36CB4B7-20F6-4B1B-9D38-60B60C83CFFC}" dt="2021-01-26T14:48:13.574" v="2243" actId="26606"/>
          <ac:spMkLst>
            <pc:docMk/>
            <pc:sldMk cId="4233574200" sldId="256"/>
            <ac:spMk id="248" creationId="{2B931666-F28F-45F3-A074-66D2272D580B}"/>
          </ac:spMkLst>
        </pc:spChg>
        <pc:spChg chg="add del">
          <ac:chgData name="Kaushik Nagarajan" userId="44c5304a5b2e4bf6" providerId="LiveId" clId="{A36CB4B7-20F6-4B1B-9D38-60B60C83CFFC}" dt="2021-01-26T14:48:15.319" v="2245" actId="26606"/>
          <ac:spMkLst>
            <pc:docMk/>
            <pc:sldMk cId="4233574200" sldId="256"/>
            <ac:spMk id="250" creationId="{35555856-9970-4BC3-9AA9-6A917F53AFBD}"/>
          </ac:spMkLst>
        </pc:spChg>
        <pc:spChg chg="add del">
          <ac:chgData name="Kaushik Nagarajan" userId="44c5304a5b2e4bf6" providerId="LiveId" clId="{A36CB4B7-20F6-4B1B-9D38-60B60C83CFFC}" dt="2021-01-26T14:48:15.319" v="2245" actId="26606"/>
          <ac:spMkLst>
            <pc:docMk/>
            <pc:sldMk cId="4233574200" sldId="256"/>
            <ac:spMk id="252" creationId="{13722DD7-BA73-4776-93A3-94491FEF7260}"/>
          </ac:spMkLst>
        </pc:spChg>
        <pc:spChg chg="add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255" creationId="{934F1179-B481-4F9E-BCA3-AFB972070F83}"/>
          </ac:spMkLst>
        </pc:spChg>
        <pc:spChg chg="add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256" creationId="{827DC2C4-B485-428A-BF4A-472D2967F47F}"/>
          </ac:spMkLst>
        </pc:spChg>
        <pc:spChg chg="add">
          <ac:chgData name="Kaushik Nagarajan" userId="44c5304a5b2e4bf6" providerId="LiveId" clId="{A36CB4B7-20F6-4B1B-9D38-60B60C83CFFC}" dt="2021-01-26T14:48:15.319" v="2246" actId="26606"/>
          <ac:spMkLst>
            <pc:docMk/>
            <pc:sldMk cId="4233574200" sldId="256"/>
            <ac:spMk id="257" creationId="{EE04B5EB-F158-4507-90DD-BD23620C7CC9}"/>
          </ac:spMkLst>
        </pc:spChg>
        <pc:grpChg chg="add del">
          <ac:chgData name="Kaushik Nagarajan" userId="44c5304a5b2e4bf6" providerId="LiveId" clId="{A36CB4B7-20F6-4B1B-9D38-60B60C83CFFC}" dt="2021-01-26T14:31:45.148" v="1866" actId="26606"/>
          <ac:grpSpMkLst>
            <pc:docMk/>
            <pc:sldMk cId="4233574200" sldId="256"/>
            <ac:grpSpMk id="20" creationId="{ACF597F8-76AA-44FA-8E6A-06223B66C0DD}"/>
          </ac:grpSpMkLst>
        </pc:grpChg>
        <pc:grpChg chg="add del">
          <ac:chgData name="Kaushik Nagarajan" userId="44c5304a5b2e4bf6" providerId="LiveId" clId="{A36CB4B7-20F6-4B1B-9D38-60B60C83CFFC}" dt="2021-01-26T14:31:45.148" v="1866" actId="26606"/>
          <ac:grpSpMkLst>
            <pc:docMk/>
            <pc:sldMk cId="4233574200" sldId="256"/>
            <ac:grpSpMk id="30" creationId="{8FC90B1E-0223-4440-AF22-8F32F6F0C7D2}"/>
          </ac:grpSpMkLst>
        </pc:grpChg>
        <pc:grpChg chg="add del">
          <ac:chgData name="Kaushik Nagarajan" userId="44c5304a5b2e4bf6" providerId="LiveId" clId="{A36CB4B7-20F6-4B1B-9D38-60B60C83CFFC}" dt="2021-01-26T14:31:45.148" v="1866" actId="26606"/>
          <ac:grpSpMkLst>
            <pc:docMk/>
            <pc:sldMk cId="4233574200" sldId="256"/>
            <ac:grpSpMk id="38" creationId="{11CE155D-684B-4F5E-B835-C52765E310E7}"/>
          </ac:grpSpMkLst>
        </pc:grpChg>
        <pc:grpChg chg="add del">
          <ac:chgData name="Kaushik Nagarajan" userId="44c5304a5b2e4bf6" providerId="LiveId" clId="{A36CB4B7-20F6-4B1B-9D38-60B60C83CFFC}" dt="2021-01-26T14:44:03.353" v="2169" actId="26606"/>
          <ac:grpSpMkLst>
            <pc:docMk/>
            <pc:sldMk cId="4233574200" sldId="256"/>
            <ac:grpSpMk id="42" creationId="{654E48C8-2A00-4C54-BC9C-B18EE49E9C13}"/>
          </ac:grpSpMkLst>
        </pc:grpChg>
        <pc:grpChg chg="add del">
          <ac:chgData name="Kaushik Nagarajan" userId="44c5304a5b2e4bf6" providerId="LiveId" clId="{A36CB4B7-20F6-4B1B-9D38-60B60C83CFFC}" dt="2021-01-26T14:43:59.999" v="2166"/>
          <ac:grpSpMkLst>
            <pc:docMk/>
            <pc:sldMk cId="4233574200" sldId="256"/>
            <ac:grpSpMk id="56" creationId="{CEEA9366-CEA8-4F23-B065-4337F0D836FE}"/>
          </ac:grpSpMkLst>
        </pc:grpChg>
        <pc:grpChg chg="add del">
          <ac:chgData name="Kaushik Nagarajan" userId="44c5304a5b2e4bf6" providerId="LiveId" clId="{A36CB4B7-20F6-4B1B-9D38-60B60C83CFFC}" dt="2021-01-26T14:44:07.446" v="2172"/>
          <ac:grpSpMkLst>
            <pc:docMk/>
            <pc:sldMk cId="4233574200" sldId="256"/>
            <ac:grpSpMk id="71" creationId="{2E5D6EB5-6FDB-477A-98F5-7409CD53754D}"/>
          </ac:grpSpMkLst>
        </pc:grpChg>
        <pc:grpChg chg="add del">
          <ac:chgData name="Kaushik Nagarajan" userId="44c5304a5b2e4bf6" providerId="LiveId" clId="{A36CB4B7-20F6-4B1B-9D38-60B60C83CFFC}" dt="2021-01-26T14:39:43.254" v="2029" actId="26606"/>
          <ac:grpSpMkLst>
            <pc:docMk/>
            <pc:sldMk cId="4233574200" sldId="256"/>
            <ac:grpSpMk id="152" creationId="{4252769E-B9F0-4068-A645-5BBEF16E9C28}"/>
          </ac:grpSpMkLst>
        </pc:grpChg>
        <pc:grpChg chg="add del">
          <ac:chgData name="Kaushik Nagarajan" userId="44c5304a5b2e4bf6" providerId="LiveId" clId="{A36CB4B7-20F6-4B1B-9D38-60B60C83CFFC}" dt="2021-01-26T14:43:49.647" v="2157"/>
          <ac:grpSpMkLst>
            <pc:docMk/>
            <pc:sldMk cId="4233574200" sldId="256"/>
            <ac:grpSpMk id="163" creationId="{C97986E7-0E3C-4F64-886E-935DDCB83AA7}"/>
          </ac:grpSpMkLst>
        </pc:grpChg>
        <pc:grpChg chg="add del">
          <ac:chgData name="Kaushik Nagarajan" userId="44c5304a5b2e4bf6" providerId="LiveId" clId="{A36CB4B7-20F6-4B1B-9D38-60B60C83CFFC}" dt="2021-01-26T14:43:39.233" v="2150" actId="26606"/>
          <ac:grpSpMkLst>
            <pc:docMk/>
            <pc:sldMk cId="4233574200" sldId="256"/>
            <ac:grpSpMk id="204" creationId="{25123E6E-F713-4254-A6BF-358CC8EC6C95}"/>
          </ac:grpSpMkLst>
        </pc:grpChg>
        <pc:grpChg chg="add del">
          <ac:chgData name="Kaushik Nagarajan" userId="44c5304a5b2e4bf6" providerId="LiveId" clId="{A36CB4B7-20F6-4B1B-9D38-60B60C83CFFC}" dt="2021-01-26T14:43:39.787" v="2152" actId="26606"/>
          <ac:grpSpMkLst>
            <pc:docMk/>
            <pc:sldMk cId="4233574200" sldId="256"/>
            <ac:grpSpMk id="210" creationId="{437C3370-E183-40E3-8F06-FDD26E64DD97}"/>
          </ac:grpSpMkLst>
        </pc:grpChg>
        <pc:grpChg chg="add del">
          <ac:chgData name="Kaushik Nagarajan" userId="44c5304a5b2e4bf6" providerId="LiveId" clId="{A36CB4B7-20F6-4B1B-9D38-60B60C83CFFC}" dt="2021-01-26T14:43:45.709" v="2155" actId="26606"/>
          <ac:grpSpMkLst>
            <pc:docMk/>
            <pc:sldMk cId="4233574200" sldId="256"/>
            <ac:grpSpMk id="217" creationId="{AC96E397-7705-43C9-AC81-FA8EF1951DD2}"/>
          </ac:grpSpMkLst>
        </pc:grpChg>
        <pc:grpChg chg="add del">
          <ac:chgData name="Kaushik Nagarajan" userId="44c5304a5b2e4bf6" providerId="LiveId" clId="{A36CB4B7-20F6-4B1B-9D38-60B60C83CFFC}" dt="2021-01-26T14:48:04.852" v="2235" actId="26606"/>
          <ac:grpSpMkLst>
            <pc:docMk/>
            <pc:sldMk cId="4233574200" sldId="256"/>
            <ac:grpSpMk id="223" creationId="{721D730E-1F97-4071-B143-B05E6D2599BC}"/>
          </ac:grpSpMkLst>
        </pc:grpChg>
        <pc:picChg chg="add del mod ord">
          <ac:chgData name="Kaushik Nagarajan" userId="44c5304a5b2e4bf6" providerId="LiveId" clId="{A36CB4B7-20F6-4B1B-9D38-60B60C83CFFC}" dt="2021-01-26T14:47:43.063" v="2221" actId="478"/>
          <ac:picMkLst>
            <pc:docMk/>
            <pc:sldMk cId="4233574200" sldId="256"/>
            <ac:picMk id="4" creationId="{4CD80CD6-0397-4E46-B92C-03070CD49B78}"/>
          </ac:picMkLst>
        </pc:picChg>
        <pc:picChg chg="add del mod">
          <ac:chgData name="Kaushik Nagarajan" userId="44c5304a5b2e4bf6" providerId="LiveId" clId="{A36CB4B7-20F6-4B1B-9D38-60B60C83CFFC}" dt="2021-01-26T14:36:04.877" v="1869" actId="478"/>
          <ac:picMkLst>
            <pc:docMk/>
            <pc:sldMk cId="4233574200" sldId="256"/>
            <ac:picMk id="5" creationId="{C9D0E45C-2A78-477C-A493-BDCD0400AF64}"/>
          </ac:picMkLst>
        </pc:picChg>
        <pc:picChg chg="add del">
          <ac:chgData name="Kaushik Nagarajan" userId="44c5304a5b2e4bf6" providerId="LiveId" clId="{A36CB4B7-20F6-4B1B-9D38-60B60C83CFFC}" dt="2021-01-26T14:43:51.885" v="2159" actId="26606"/>
          <ac:picMkLst>
            <pc:docMk/>
            <pc:sldMk cId="4233574200" sldId="256"/>
            <ac:picMk id="7" creationId="{81D35923-84E9-4C89-BB82-7FF4C1FBDBC5}"/>
          </ac:picMkLst>
        </pc:picChg>
        <pc:picChg chg="add del">
          <ac:chgData name="Kaushik Nagarajan" userId="44c5304a5b2e4bf6" providerId="LiveId" clId="{A36CB4B7-20F6-4B1B-9D38-60B60C83CFFC}" dt="2021-01-26T14:43:53.355" v="2161" actId="26606"/>
          <ac:picMkLst>
            <pc:docMk/>
            <pc:sldMk cId="4233574200" sldId="256"/>
            <ac:picMk id="12" creationId="{8302F989-46EB-42CC-A969-99EAD65AFBFD}"/>
          </ac:picMkLst>
        </pc:picChg>
        <pc:picChg chg="add del mod">
          <ac:chgData name="Kaushik Nagarajan" userId="44c5304a5b2e4bf6" providerId="LiveId" clId="{A36CB4B7-20F6-4B1B-9D38-60B60C83CFFC}" dt="2021-01-26T14:36:16.616" v="1873" actId="26606"/>
          <ac:picMkLst>
            <pc:docMk/>
            <pc:sldMk cId="4233574200" sldId="256"/>
            <ac:picMk id="13" creationId="{2AE3B855-CFED-45A3-9C18-D450EDA4028B}"/>
          </ac:picMkLst>
        </pc:picChg>
        <pc:picChg chg="add del">
          <ac:chgData name="Kaushik Nagarajan" userId="44c5304a5b2e4bf6" providerId="LiveId" clId="{A36CB4B7-20F6-4B1B-9D38-60B60C83CFFC}" dt="2021-01-26T14:36:17.279" v="1876" actId="26606"/>
          <ac:picMkLst>
            <pc:docMk/>
            <pc:sldMk cId="4233574200" sldId="256"/>
            <ac:picMk id="22" creationId="{BD7FD0DF-D9ED-4002-A595-84B47E251AB1}"/>
          </ac:picMkLst>
        </pc:picChg>
        <pc:picChg chg="add del">
          <ac:chgData name="Kaushik Nagarajan" userId="44c5304a5b2e4bf6" providerId="LiveId" clId="{A36CB4B7-20F6-4B1B-9D38-60B60C83CFFC}" dt="2021-01-26T14:36:18.502" v="1879" actId="26606"/>
          <ac:picMkLst>
            <pc:docMk/>
            <pc:sldMk cId="4233574200" sldId="256"/>
            <ac:picMk id="26" creationId="{B5F82A70-C5CA-41AA-B923-96449D370191}"/>
          </ac:picMkLst>
        </pc:picChg>
        <pc:picChg chg="add del">
          <ac:chgData name="Kaushik Nagarajan" userId="44c5304a5b2e4bf6" providerId="LiveId" clId="{A36CB4B7-20F6-4B1B-9D38-60B60C83CFFC}" dt="2021-01-26T14:36:22.959" v="1882" actId="26606"/>
          <ac:picMkLst>
            <pc:docMk/>
            <pc:sldMk cId="4233574200" sldId="256"/>
            <ac:picMk id="31" creationId="{BD7FD0DF-D9ED-4002-A595-84B47E251AB1}"/>
          </ac:picMkLst>
        </pc:picChg>
        <pc:picChg chg="add del mod">
          <ac:chgData name="Kaushik Nagarajan" userId="44c5304a5b2e4bf6" providerId="LiveId" clId="{A36CB4B7-20F6-4B1B-9D38-60B60C83CFFC}" dt="2021-01-26T14:36:34.405" v="1886" actId="478"/>
          <ac:picMkLst>
            <pc:docMk/>
            <pc:sldMk cId="4233574200" sldId="256"/>
            <ac:picMk id="35" creationId="{B5F82A70-C5CA-41AA-B923-96449D370191}"/>
          </ac:picMkLst>
        </pc:picChg>
        <pc:picChg chg="add del mod">
          <ac:chgData name="Kaushik Nagarajan" userId="44c5304a5b2e4bf6" providerId="LiveId" clId="{A36CB4B7-20F6-4B1B-9D38-60B60C83CFFC}" dt="2021-01-26T14:37:04.826" v="1915" actId="478"/>
          <ac:picMkLst>
            <pc:docMk/>
            <pc:sldMk cId="4233574200" sldId="256"/>
            <ac:picMk id="39" creationId="{351DEF21-70BA-45B8-BEB4-4BA9F06C34C5}"/>
          </ac:picMkLst>
        </pc:picChg>
        <pc:picChg chg="add del mod">
          <ac:chgData name="Kaushik Nagarajan" userId="44c5304a5b2e4bf6" providerId="LiveId" clId="{A36CB4B7-20F6-4B1B-9D38-60B60C83CFFC}" dt="2021-01-26T14:37:37.675" v="1954" actId="478"/>
          <ac:picMkLst>
            <pc:docMk/>
            <pc:sldMk cId="4233574200" sldId="256"/>
            <ac:picMk id="53" creationId="{25CEF750-2EC0-444E-8506-A33FF13E53AB}"/>
          </ac:picMkLst>
        </pc:picChg>
        <pc:picChg chg="add del">
          <ac:chgData name="Kaushik Nagarajan" userId="44c5304a5b2e4bf6" providerId="LiveId" clId="{A36CB4B7-20F6-4B1B-9D38-60B60C83CFFC}" dt="2021-01-26T14:37:41.918" v="1956" actId="26606"/>
          <ac:picMkLst>
            <pc:docMk/>
            <pc:sldMk cId="4233574200" sldId="256"/>
            <ac:picMk id="54" creationId="{12FF53CC-3968-4887-A273-B9E54B958BD8}"/>
          </ac:picMkLst>
        </pc:picChg>
        <pc:picChg chg="add del mod">
          <ac:chgData name="Kaushik Nagarajan" userId="44c5304a5b2e4bf6" providerId="LiveId" clId="{A36CB4B7-20F6-4B1B-9D38-60B60C83CFFC}" dt="2021-01-26T14:44:38.545" v="2179" actId="478"/>
          <ac:picMkLst>
            <pc:docMk/>
            <pc:sldMk cId="4233574200" sldId="256"/>
            <ac:picMk id="59" creationId="{CD3A1A79-0436-442F-844D-2BDD170C4BC2}"/>
          </ac:picMkLst>
        </pc:picChg>
        <pc:picChg chg="add del">
          <ac:chgData name="Kaushik Nagarajan" userId="44c5304a5b2e4bf6" providerId="LiveId" clId="{A36CB4B7-20F6-4B1B-9D38-60B60C83CFFC}" dt="2021-01-26T14:37:50.058" v="1970" actId="478"/>
          <ac:picMkLst>
            <pc:docMk/>
            <pc:sldMk cId="4233574200" sldId="256"/>
            <ac:picMk id="63" creationId="{3B2FA03F-5B86-4491-A011-49927CB5A420}"/>
          </ac:picMkLst>
        </pc:picChg>
        <pc:picChg chg="add del">
          <ac:chgData name="Kaushik Nagarajan" userId="44c5304a5b2e4bf6" providerId="LiveId" clId="{A36CB4B7-20F6-4B1B-9D38-60B60C83CFFC}" dt="2021-01-26T14:37:53.376" v="1972" actId="26606"/>
          <ac:picMkLst>
            <pc:docMk/>
            <pc:sldMk cId="4233574200" sldId="256"/>
            <ac:picMk id="66" creationId="{C3034673-B28D-43EA-AA7E-202780546135}"/>
          </ac:picMkLst>
        </pc:picChg>
        <pc:picChg chg="add del">
          <ac:chgData name="Kaushik Nagarajan" userId="44c5304a5b2e4bf6" providerId="LiveId" clId="{A36CB4B7-20F6-4B1B-9D38-60B60C83CFFC}" dt="2021-01-26T14:44:03.353" v="2169" actId="26606"/>
          <ac:picMkLst>
            <pc:docMk/>
            <pc:sldMk cId="4233574200" sldId="256"/>
            <ac:picMk id="67" creationId="{4C637D15-2E59-42AB-A0ED-E22ECC663C83}"/>
          </ac:picMkLst>
        </pc:picChg>
        <pc:picChg chg="add del">
          <ac:chgData name="Kaushik Nagarajan" userId="44c5304a5b2e4bf6" providerId="LiveId" clId="{A36CB4B7-20F6-4B1B-9D38-60B60C83CFFC}" dt="2021-01-26T14:37:59.760" v="1975" actId="478"/>
          <ac:picMkLst>
            <pc:docMk/>
            <pc:sldMk cId="4233574200" sldId="256"/>
            <ac:picMk id="75" creationId="{77314DA2-E048-448E-9F35-7D285938EE4F}"/>
          </ac:picMkLst>
        </pc:picChg>
        <pc:picChg chg="add del">
          <ac:chgData name="Kaushik Nagarajan" userId="44c5304a5b2e4bf6" providerId="LiveId" clId="{A36CB4B7-20F6-4B1B-9D38-60B60C83CFFC}" dt="2021-01-26T14:43:36.733" v="2148"/>
          <ac:picMkLst>
            <pc:docMk/>
            <pc:sldMk cId="4233574200" sldId="256"/>
            <ac:picMk id="77" creationId="{EAD81E79-FE9B-4E65-BC39-C854B2D867D9}"/>
          </ac:picMkLst>
        </pc:picChg>
        <pc:picChg chg="add del">
          <ac:chgData name="Kaushik Nagarajan" userId="44c5304a5b2e4bf6" providerId="LiveId" clId="{A36CB4B7-20F6-4B1B-9D38-60B60C83CFFC}" dt="2021-01-26T14:38:15.400" v="1981" actId="26606"/>
          <ac:picMkLst>
            <pc:docMk/>
            <pc:sldMk cId="4233574200" sldId="256"/>
            <ac:picMk id="78" creationId="{666DDA6D-8946-4F35-B664-2599D228BD30}"/>
          </ac:picMkLst>
        </pc:picChg>
        <pc:picChg chg="add del">
          <ac:chgData name="Kaushik Nagarajan" userId="44c5304a5b2e4bf6" providerId="LiveId" clId="{A36CB4B7-20F6-4B1B-9D38-60B60C83CFFC}" dt="2021-01-26T14:45:37.241" v="2181" actId="478"/>
          <ac:picMkLst>
            <pc:docMk/>
            <pc:sldMk cId="4233574200" sldId="256"/>
            <ac:picMk id="81" creationId="{AA161F4F-883E-4DF7-9D5B-B4AE3CCF54CF}"/>
          </ac:picMkLst>
        </pc:picChg>
        <pc:picChg chg="add del">
          <ac:chgData name="Kaushik Nagarajan" userId="44c5304a5b2e4bf6" providerId="LiveId" clId="{A36CB4B7-20F6-4B1B-9D38-60B60C83CFFC}" dt="2021-01-26T14:38:16.671" v="1983" actId="26606"/>
          <ac:picMkLst>
            <pc:docMk/>
            <pc:sldMk cId="4233574200" sldId="256"/>
            <ac:picMk id="88" creationId="{896220D8-DE8B-45CB-8C1A-7BF9B3A8C8F2}"/>
          </ac:picMkLst>
        </pc:picChg>
        <pc:picChg chg="add del">
          <ac:chgData name="Kaushik Nagarajan" userId="44c5304a5b2e4bf6" providerId="LiveId" clId="{A36CB4B7-20F6-4B1B-9D38-60B60C83CFFC}" dt="2021-01-26T14:38:19.879" v="1985" actId="26606"/>
          <ac:picMkLst>
            <pc:docMk/>
            <pc:sldMk cId="4233574200" sldId="256"/>
            <ac:picMk id="92" creationId="{50E5EEAF-A386-470D-98FC-0FF3B0991D23}"/>
          </ac:picMkLst>
        </pc:picChg>
        <pc:picChg chg="add del mod">
          <ac:chgData name="Kaushik Nagarajan" userId="44c5304a5b2e4bf6" providerId="LiveId" clId="{A36CB4B7-20F6-4B1B-9D38-60B60C83CFFC}" dt="2021-01-26T14:38:33.971" v="1990" actId="478"/>
          <ac:picMkLst>
            <pc:docMk/>
            <pc:sldMk cId="4233574200" sldId="256"/>
            <ac:picMk id="96" creationId="{896220D8-DE8B-45CB-8C1A-7BF9B3A8C8F2}"/>
          </ac:picMkLst>
        </pc:picChg>
        <pc:picChg chg="add del">
          <ac:chgData name="Kaushik Nagarajan" userId="44c5304a5b2e4bf6" providerId="LiveId" clId="{A36CB4B7-20F6-4B1B-9D38-60B60C83CFFC}" dt="2021-01-26T14:38:37.120" v="1992" actId="26606"/>
          <ac:picMkLst>
            <pc:docMk/>
            <pc:sldMk cId="4233574200" sldId="256"/>
            <ac:picMk id="100" creationId="{3F0D0BEB-FC08-4B20-9D72-FC2D4B49BDC0}"/>
          </ac:picMkLst>
        </pc:picChg>
        <pc:picChg chg="add del">
          <ac:chgData name="Kaushik Nagarajan" userId="44c5304a5b2e4bf6" providerId="LiveId" clId="{A36CB4B7-20F6-4B1B-9D38-60B60C83CFFC}" dt="2021-01-26T14:38:41.307" v="1994" actId="26606"/>
          <ac:picMkLst>
            <pc:docMk/>
            <pc:sldMk cId="4233574200" sldId="256"/>
            <ac:picMk id="109" creationId="{9D04E8BC-99DF-4447-8526-7CDEF21A4D8B}"/>
          </ac:picMkLst>
        </pc:picChg>
        <pc:picChg chg="add del mod">
          <ac:chgData name="Kaushik Nagarajan" userId="44c5304a5b2e4bf6" providerId="LiveId" clId="{A36CB4B7-20F6-4B1B-9D38-60B60C83CFFC}" dt="2021-01-26T14:38:45.956" v="1998" actId="478"/>
          <ac:picMkLst>
            <pc:docMk/>
            <pc:sldMk cId="4233574200" sldId="256"/>
            <ac:picMk id="113" creationId="{5935F102-7AB4-4FC1-95DD-6927497915C8}"/>
          </ac:picMkLst>
        </pc:picChg>
        <pc:picChg chg="add del mod">
          <ac:chgData name="Kaushik Nagarajan" userId="44c5304a5b2e4bf6" providerId="LiveId" clId="{A36CB4B7-20F6-4B1B-9D38-60B60C83CFFC}" dt="2021-01-26T14:39:07.195" v="2010" actId="26606"/>
          <ac:picMkLst>
            <pc:docMk/>
            <pc:sldMk cId="4233574200" sldId="256"/>
            <ac:picMk id="117" creationId="{C60A442C-D953-4DE0-BBE9-4084FECE7D73}"/>
          </ac:picMkLst>
        </pc:picChg>
        <pc:picChg chg="add del">
          <ac:chgData name="Kaushik Nagarajan" userId="44c5304a5b2e4bf6" providerId="LiveId" clId="{A36CB4B7-20F6-4B1B-9D38-60B60C83CFFC}" dt="2021-01-26T14:39:14.627" v="2012" actId="478"/>
          <ac:picMkLst>
            <pc:docMk/>
            <pc:sldMk cId="4233574200" sldId="256"/>
            <ac:picMk id="126" creationId="{EFF9AA7C-A08E-4CC5-B750-21C39F01D061}"/>
          </ac:picMkLst>
        </pc:picChg>
        <pc:picChg chg="add del">
          <ac:chgData name="Kaushik Nagarajan" userId="44c5304a5b2e4bf6" providerId="LiveId" clId="{A36CB4B7-20F6-4B1B-9D38-60B60C83CFFC}" dt="2021-01-26T14:39:22.290" v="2019" actId="26606"/>
          <ac:picMkLst>
            <pc:docMk/>
            <pc:sldMk cId="4233574200" sldId="256"/>
            <ac:picMk id="129" creationId="{E2488776-B3EE-4F3B-9BC7-A89898FE0FAA}"/>
          </ac:picMkLst>
        </pc:picChg>
        <pc:picChg chg="add del">
          <ac:chgData name="Kaushik Nagarajan" userId="44c5304a5b2e4bf6" providerId="LiveId" clId="{A36CB4B7-20F6-4B1B-9D38-60B60C83CFFC}" dt="2021-01-26T14:39:24.696" v="2021" actId="26606"/>
          <ac:picMkLst>
            <pc:docMk/>
            <pc:sldMk cId="4233574200" sldId="256"/>
            <ac:picMk id="138" creationId="{C5904B0F-B412-4F26-96CD-245274C9A491}"/>
          </ac:picMkLst>
        </pc:picChg>
        <pc:picChg chg="add del mod">
          <ac:chgData name="Kaushik Nagarajan" userId="44c5304a5b2e4bf6" providerId="LiveId" clId="{A36CB4B7-20F6-4B1B-9D38-60B60C83CFFC}" dt="2021-01-26T14:39:39.030" v="2025" actId="478"/>
          <ac:picMkLst>
            <pc:docMk/>
            <pc:sldMk cId="4233574200" sldId="256"/>
            <ac:picMk id="142" creationId="{5949CB29-C36F-4EB2-96F8-3D5C1BCA7F08}"/>
          </ac:picMkLst>
        </pc:picChg>
        <pc:picChg chg="add del">
          <ac:chgData name="Kaushik Nagarajan" userId="44c5304a5b2e4bf6" providerId="LiveId" clId="{A36CB4B7-20F6-4B1B-9D38-60B60C83CFFC}" dt="2021-01-26T14:39:41.994" v="2027" actId="26606"/>
          <ac:picMkLst>
            <pc:docMk/>
            <pc:sldMk cId="4233574200" sldId="256"/>
            <ac:picMk id="146" creationId="{F00FABE5-818C-4446-8278-64BD09C550BA}"/>
          </ac:picMkLst>
        </pc:picChg>
        <pc:picChg chg="add del">
          <ac:chgData name="Kaushik Nagarajan" userId="44c5304a5b2e4bf6" providerId="LiveId" clId="{A36CB4B7-20F6-4B1B-9D38-60B60C83CFFC}" dt="2021-01-26T14:39:43.254" v="2029" actId="26606"/>
          <ac:picMkLst>
            <pc:docMk/>
            <pc:sldMk cId="4233574200" sldId="256"/>
            <ac:picMk id="151" creationId="{D1C26D8F-7B54-4FDA-8F46-C51B90CB2D06}"/>
          </ac:picMkLst>
        </pc:picChg>
        <pc:picChg chg="add del">
          <ac:chgData name="Kaushik Nagarajan" userId="44c5304a5b2e4bf6" providerId="LiveId" clId="{A36CB4B7-20F6-4B1B-9D38-60B60C83CFFC}" dt="2021-01-26T14:39:44.671" v="2031" actId="26606"/>
          <ac:picMkLst>
            <pc:docMk/>
            <pc:sldMk cId="4233574200" sldId="256"/>
            <ac:picMk id="157" creationId="{3A1908FC-E34F-463C-8F61-0A47C2E46C88}"/>
          </ac:picMkLst>
        </pc:picChg>
        <pc:picChg chg="add del">
          <ac:chgData name="Kaushik Nagarajan" userId="44c5304a5b2e4bf6" providerId="LiveId" clId="{A36CB4B7-20F6-4B1B-9D38-60B60C83CFFC}" dt="2021-01-26T14:39:46.173" v="2033" actId="478"/>
          <ac:picMkLst>
            <pc:docMk/>
            <pc:sldMk cId="4233574200" sldId="256"/>
            <ac:picMk id="161" creationId="{64FF20D5-D53B-4A8C-B42F-EB3DA5B13726}"/>
          </ac:picMkLst>
        </pc:picChg>
        <pc:picChg chg="add del mod">
          <ac:chgData name="Kaushik Nagarajan" userId="44c5304a5b2e4bf6" providerId="LiveId" clId="{A36CB4B7-20F6-4B1B-9D38-60B60C83CFFC}" dt="2021-01-26T14:41:06.426" v="2044" actId="478"/>
          <ac:picMkLst>
            <pc:docMk/>
            <pc:sldMk cId="4233574200" sldId="256"/>
            <ac:picMk id="164" creationId="{9D7E4740-DF5C-492B-B23A-86915C57DBFB}"/>
          </ac:picMkLst>
        </pc:picChg>
        <pc:picChg chg="add del">
          <ac:chgData name="Kaushik Nagarajan" userId="44c5304a5b2e4bf6" providerId="LiveId" clId="{A36CB4B7-20F6-4B1B-9D38-60B60C83CFFC}" dt="2021-01-26T14:41:15.295" v="2046" actId="478"/>
          <ac:picMkLst>
            <pc:docMk/>
            <pc:sldMk cId="4233574200" sldId="256"/>
            <ac:picMk id="168" creationId="{3F0A675D-B3F5-44D3-973C-4701FB9F79C0}"/>
          </ac:picMkLst>
        </pc:picChg>
        <pc:picChg chg="add del mod">
          <ac:chgData name="Kaushik Nagarajan" userId="44c5304a5b2e4bf6" providerId="LiveId" clId="{A36CB4B7-20F6-4B1B-9D38-60B60C83CFFC}" dt="2021-01-26T14:41:40.400" v="2065" actId="478"/>
          <ac:picMkLst>
            <pc:docMk/>
            <pc:sldMk cId="4233574200" sldId="256"/>
            <ac:picMk id="172" creationId="{601DB70B-A156-49B8-9DDD-5DB5AE2BBFC9}"/>
          </ac:picMkLst>
        </pc:picChg>
        <pc:picChg chg="add del">
          <ac:chgData name="Kaushik Nagarajan" userId="44c5304a5b2e4bf6" providerId="LiveId" clId="{A36CB4B7-20F6-4B1B-9D38-60B60C83CFFC}" dt="2021-01-26T14:46:26.507" v="2203" actId="26606"/>
          <ac:picMkLst>
            <pc:docMk/>
            <pc:sldMk cId="4233574200" sldId="256"/>
            <ac:picMk id="175" creationId="{419FDB25-3050-4009-9806-3000DDD1C083}"/>
          </ac:picMkLst>
        </pc:picChg>
        <pc:picChg chg="add del mod">
          <ac:chgData name="Kaushik Nagarajan" userId="44c5304a5b2e4bf6" providerId="LiveId" clId="{A36CB4B7-20F6-4B1B-9D38-60B60C83CFFC}" dt="2021-01-26T14:41:59.286" v="2078" actId="26606"/>
          <ac:picMkLst>
            <pc:docMk/>
            <pc:sldMk cId="4233574200" sldId="256"/>
            <ac:picMk id="176" creationId="{42EF8C56-09AB-443A-B31A-B0A67636DFA9}"/>
          </ac:picMkLst>
        </pc:picChg>
        <pc:picChg chg="add del">
          <ac:chgData name="Kaushik Nagarajan" userId="44c5304a5b2e4bf6" providerId="LiveId" clId="{A36CB4B7-20F6-4B1B-9D38-60B60C83CFFC}" dt="2021-01-26T14:42:01.065" v="2080" actId="26606"/>
          <ac:picMkLst>
            <pc:docMk/>
            <pc:sldMk cId="4233574200" sldId="256"/>
            <ac:picMk id="179" creationId="{B9314530-1F7E-4F5A-AFE2-50C8019503D1}"/>
          </ac:picMkLst>
        </pc:picChg>
        <pc:picChg chg="add del">
          <ac:chgData name="Kaushik Nagarajan" userId="44c5304a5b2e4bf6" providerId="LiveId" clId="{A36CB4B7-20F6-4B1B-9D38-60B60C83CFFC}" dt="2021-01-26T14:42:06.011" v="2082" actId="478"/>
          <ac:picMkLst>
            <pc:docMk/>
            <pc:sldMk cId="4233574200" sldId="256"/>
            <ac:picMk id="183" creationId="{65A06668-4FA3-4DDA-9D87-DFF8570E740D}"/>
          </ac:picMkLst>
        </pc:picChg>
        <pc:picChg chg="add del mod">
          <ac:chgData name="Kaushik Nagarajan" userId="44c5304a5b2e4bf6" providerId="LiveId" clId="{A36CB4B7-20F6-4B1B-9D38-60B60C83CFFC}" dt="2021-01-26T14:42:42.550" v="2102" actId="478"/>
          <ac:picMkLst>
            <pc:docMk/>
            <pc:sldMk cId="4233574200" sldId="256"/>
            <ac:picMk id="186" creationId="{84F1ACA8-E1C6-4CCA-AFF5-04309DA75E69}"/>
          </ac:picMkLst>
        </pc:picChg>
        <pc:picChg chg="add del">
          <ac:chgData name="Kaushik Nagarajan" userId="44c5304a5b2e4bf6" providerId="LiveId" clId="{A36CB4B7-20F6-4B1B-9D38-60B60C83CFFC}" dt="2021-01-26T14:47:47.861" v="2223"/>
          <ac:picMkLst>
            <pc:docMk/>
            <pc:sldMk cId="4233574200" sldId="256"/>
            <ac:picMk id="189" creationId="{CEF18BD6-B169-4CEE-BB3D-71DFD6A8334C}"/>
          </ac:picMkLst>
        </pc:picChg>
        <pc:picChg chg="add del">
          <ac:chgData name="Kaushik Nagarajan" userId="44c5304a5b2e4bf6" providerId="LiveId" clId="{A36CB4B7-20F6-4B1B-9D38-60B60C83CFFC}" dt="2021-01-26T14:47:59.446" v="2227" actId="26606"/>
          <ac:picMkLst>
            <pc:docMk/>
            <pc:sldMk cId="4233574200" sldId="256"/>
            <ac:picMk id="192" creationId="{D16C118E-2689-4258-B542-C3D6F3FDB1EF}"/>
          </ac:picMkLst>
        </pc:picChg>
        <pc:picChg chg="add del mod">
          <ac:chgData name="Kaushik Nagarajan" userId="44c5304a5b2e4bf6" providerId="LiveId" clId="{A36CB4B7-20F6-4B1B-9D38-60B60C83CFFC}" dt="2021-01-26T14:43:05.427" v="2115" actId="478"/>
          <ac:picMkLst>
            <pc:docMk/>
            <pc:sldMk cId="4233574200" sldId="256"/>
            <ac:picMk id="193" creationId="{9A8FCA69-12C6-436E-BA71-F7B2547364CB}"/>
          </ac:picMkLst>
        </pc:picChg>
        <pc:picChg chg="add del">
          <ac:chgData name="Kaushik Nagarajan" userId="44c5304a5b2e4bf6" providerId="LiveId" clId="{A36CB4B7-20F6-4B1B-9D38-60B60C83CFFC}" dt="2021-01-26T14:48:00.756" v="2229" actId="26606"/>
          <ac:picMkLst>
            <pc:docMk/>
            <pc:sldMk cId="4233574200" sldId="256"/>
            <ac:picMk id="198" creationId="{2270F1FA-0425-408F-9861-80BF5AFB276D}"/>
          </ac:picMkLst>
        </pc:picChg>
        <pc:picChg chg="add del mod">
          <ac:chgData name="Kaushik Nagarajan" userId="44c5304a5b2e4bf6" providerId="LiveId" clId="{A36CB4B7-20F6-4B1B-9D38-60B60C83CFFC}" dt="2021-01-26T14:43:42.717" v="2154" actId="478"/>
          <ac:picMkLst>
            <pc:docMk/>
            <pc:sldMk cId="4233574200" sldId="256"/>
            <ac:picMk id="201" creationId="{1C04EE04-C6A4-4A9C-BB80-3390425A42A6}"/>
          </ac:picMkLst>
        </pc:picChg>
        <pc:picChg chg="add del">
          <ac:chgData name="Kaushik Nagarajan" userId="44c5304a5b2e4bf6" providerId="LiveId" clId="{A36CB4B7-20F6-4B1B-9D38-60B60C83CFFC}" dt="2021-01-26T14:48:15.319" v="2246" actId="26606"/>
          <ac:picMkLst>
            <pc:docMk/>
            <pc:sldMk cId="4233574200" sldId="256"/>
            <ac:picMk id="242" creationId="{2270F1FA-0425-408F-9861-80BF5AFB276D}"/>
          </ac:picMkLst>
        </pc:picChg>
        <pc:picChg chg="add del">
          <ac:chgData name="Kaushik Nagarajan" userId="44c5304a5b2e4bf6" providerId="LiveId" clId="{A36CB4B7-20F6-4B1B-9D38-60B60C83CFFC}" dt="2021-01-26T14:48:15.319" v="2245" actId="26606"/>
          <ac:picMkLst>
            <pc:docMk/>
            <pc:sldMk cId="4233574200" sldId="256"/>
            <ac:picMk id="251" creationId="{7F487851-BFAF-46D8-A1ED-50CAD6E46F59}"/>
          </ac:picMkLst>
        </pc:picChg>
        <pc:picChg chg="add del">
          <ac:chgData name="Kaushik Nagarajan" userId="44c5304a5b2e4bf6" providerId="LiveId" clId="{A36CB4B7-20F6-4B1B-9D38-60B60C83CFFC}" dt="2021-01-26T14:48:15.319" v="2245" actId="26606"/>
          <ac:picMkLst>
            <pc:docMk/>
            <pc:sldMk cId="4233574200" sldId="256"/>
            <ac:picMk id="253" creationId="{DFA0CCA6-3B60-4B92-988D-DDE073EFC771}"/>
          </ac:picMkLst>
        </pc:picChg>
        <pc:cxnChg chg="add del">
          <ac:chgData name="Kaushik Nagarajan" userId="44c5304a5b2e4bf6" providerId="LiveId" clId="{A36CB4B7-20F6-4B1B-9D38-60B60C83CFFC}" dt="2021-01-26T14:43:54.057" v="2163" actId="26606"/>
          <ac:cxnSpMkLst>
            <pc:docMk/>
            <pc:sldMk cId="4233574200" sldId="256"/>
            <ac:cxnSpMk id="33" creationId="{C5ECDEE1-7093-418F-9CF5-24EEB115C1C1}"/>
          </ac:cxnSpMkLst>
        </pc:cxnChg>
        <pc:cxnChg chg="add del">
          <ac:chgData name="Kaushik Nagarajan" userId="44c5304a5b2e4bf6" providerId="LiveId" clId="{A36CB4B7-20F6-4B1B-9D38-60B60C83CFFC}" dt="2021-01-26T14:43:54.057" v="2163" actId="26606"/>
          <ac:cxnSpMkLst>
            <pc:docMk/>
            <pc:sldMk cId="4233574200" sldId="256"/>
            <ac:cxnSpMk id="41" creationId="{045062AF-EB11-4651-BC4A-4DA21768DE8E}"/>
          </ac:cxnSpMkLst>
        </pc:cxnChg>
        <pc:cxnChg chg="add del">
          <ac:chgData name="Kaushik Nagarajan" userId="44c5304a5b2e4bf6" providerId="LiveId" clId="{A36CB4B7-20F6-4B1B-9D38-60B60C83CFFC}" dt="2021-01-26T14:44:07.446" v="2172"/>
          <ac:cxnSpMkLst>
            <pc:docMk/>
            <pc:sldMk cId="4233574200" sldId="256"/>
            <ac:cxnSpMk id="85" creationId="{889FB2CC-C7A1-4A53-A088-636FB487FE67}"/>
          </ac:cxnSpMkLst>
        </pc:cxnChg>
        <pc:cxnChg chg="add del">
          <ac:chgData name="Kaushik Nagarajan" userId="44c5304a5b2e4bf6" providerId="LiveId" clId="{A36CB4B7-20F6-4B1B-9D38-60B60C83CFFC}" dt="2021-01-26T14:46:21.784" v="2199" actId="26606"/>
          <ac:cxnSpMkLst>
            <pc:docMk/>
            <pc:sldMk cId="4233574200" sldId="256"/>
            <ac:cxnSpMk id="149" creationId="{B6C1711D-6DAC-4FE1-B7B6-AC8A81B84C08}"/>
          </ac:cxnSpMkLst>
        </pc:cxnChg>
        <pc:cxnChg chg="add del">
          <ac:chgData name="Kaushik Nagarajan" userId="44c5304a5b2e4bf6" providerId="LiveId" clId="{A36CB4B7-20F6-4B1B-9D38-60B60C83CFFC}" dt="2021-01-26T14:46:24.188" v="2201" actId="26606"/>
          <ac:cxnSpMkLst>
            <pc:docMk/>
            <pc:sldMk cId="4233574200" sldId="256"/>
            <ac:cxnSpMk id="154" creationId="{580B8A35-DEA7-4D43-9DF8-90B4681D0FAD}"/>
          </ac:cxnSpMkLst>
        </pc:cxnChg>
        <pc:cxnChg chg="add del">
          <ac:chgData name="Kaushik Nagarajan" userId="44c5304a5b2e4bf6" providerId="LiveId" clId="{A36CB4B7-20F6-4B1B-9D38-60B60C83CFFC}" dt="2021-01-26T14:46:26.507" v="2203" actId="26606"/>
          <ac:cxnSpMkLst>
            <pc:docMk/>
            <pc:sldMk cId="4233574200" sldId="256"/>
            <ac:cxnSpMk id="171" creationId="{B61C4D9F-F4AF-4ED2-9310-56EB2E19C084}"/>
          </ac:cxnSpMkLst>
        </pc:cxnChg>
        <pc:cxnChg chg="add del">
          <ac:chgData name="Kaushik Nagarajan" userId="44c5304a5b2e4bf6" providerId="LiveId" clId="{A36CB4B7-20F6-4B1B-9D38-60B60C83CFFC}" dt="2021-01-26T14:46:26.507" v="2203" actId="26606"/>
          <ac:cxnSpMkLst>
            <pc:docMk/>
            <pc:sldMk cId="4233574200" sldId="256"/>
            <ac:cxnSpMk id="177" creationId="{8063EF0F-7BC0-4CFB-AB98-20A8DD91D70F}"/>
          </ac:cxnSpMkLst>
        </pc:cxnChg>
        <pc:cxnChg chg="add del">
          <ac:chgData name="Kaushik Nagarajan" userId="44c5304a5b2e4bf6" providerId="LiveId" clId="{A36CB4B7-20F6-4B1B-9D38-60B60C83CFFC}" dt="2021-01-26T14:47:47.861" v="2223"/>
          <ac:cxnSpMkLst>
            <pc:docMk/>
            <pc:sldMk cId="4233574200" sldId="256"/>
            <ac:cxnSpMk id="188" creationId="{07C4A58F-EDCB-42E6-BB21-2D410EF078C9}"/>
          </ac:cxnSpMkLst>
        </pc:cxnChg>
        <pc:cxnChg chg="add del">
          <ac:chgData name="Kaushik Nagarajan" userId="44c5304a5b2e4bf6" providerId="LiveId" clId="{A36CB4B7-20F6-4B1B-9D38-60B60C83CFFC}" dt="2021-01-26T14:47:47.861" v="2223"/>
          <ac:cxnSpMkLst>
            <pc:docMk/>
            <pc:sldMk cId="4233574200" sldId="256"/>
            <ac:cxnSpMk id="190" creationId="{0C253CD2-F713-407C-B979-22CDBA5319BC}"/>
          </ac:cxnSpMkLst>
        </pc:cxnChg>
        <pc:cxnChg chg="add del">
          <ac:chgData name="Kaushik Nagarajan" userId="44c5304a5b2e4bf6" providerId="LiveId" clId="{A36CB4B7-20F6-4B1B-9D38-60B60C83CFFC}" dt="2021-01-26T14:48:05.813" v="2239" actId="26606"/>
          <ac:cxnSpMkLst>
            <pc:docMk/>
            <pc:sldMk cId="4233574200" sldId="256"/>
            <ac:cxnSpMk id="238" creationId="{EC4521DE-248E-440D-AAD6-FD9E7D34B3BF}"/>
          </ac:cxnSpMkLst>
        </pc:cxnChg>
        <pc:cxnChg chg="add del">
          <ac:chgData name="Kaushik Nagarajan" userId="44c5304a5b2e4bf6" providerId="LiveId" clId="{A36CB4B7-20F6-4B1B-9D38-60B60C83CFFC}" dt="2021-01-26T14:48:05.813" v="2239" actId="26606"/>
          <ac:cxnSpMkLst>
            <pc:docMk/>
            <pc:sldMk cId="4233574200" sldId="256"/>
            <ac:cxnSpMk id="239" creationId="{442C13FA-4C0F-42D0-9626-5BA6040D8C31}"/>
          </ac:cxnSpMkLst>
        </pc:cxnChg>
      </pc:sldChg>
      <pc:sldChg chg="addSp delSp modSp mod setBg setClrOvrMap">
        <pc:chgData name="Kaushik Nagarajan" userId="44c5304a5b2e4bf6" providerId="LiveId" clId="{A36CB4B7-20F6-4B1B-9D38-60B60C83CFFC}" dt="2021-01-26T14:46:57.168" v="2216" actId="26606"/>
        <pc:sldMkLst>
          <pc:docMk/>
          <pc:sldMk cId="3599611810" sldId="257"/>
        </pc:sldMkLst>
        <pc:spChg chg="mod">
          <ac:chgData name="Kaushik Nagarajan" userId="44c5304a5b2e4bf6" providerId="LiveId" clId="{A36CB4B7-20F6-4B1B-9D38-60B60C83CFFC}" dt="2021-01-26T14:46:57.168" v="2216" actId="26606"/>
          <ac:spMkLst>
            <pc:docMk/>
            <pc:sldMk cId="3599611810" sldId="257"/>
            <ac:spMk id="2" creationId="{285C9B60-25F2-4C68-ADBB-543E3DEFBE65}"/>
          </ac:spMkLst>
        </pc:spChg>
        <pc:spChg chg="add del mod">
          <ac:chgData name="Kaushik Nagarajan" userId="44c5304a5b2e4bf6" providerId="LiveId" clId="{A36CB4B7-20F6-4B1B-9D38-60B60C83CFFC}" dt="2021-01-25T09:00:02.910" v="1603" actId="26606"/>
          <ac:spMkLst>
            <pc:docMk/>
            <pc:sldMk cId="3599611810" sldId="257"/>
            <ac:spMk id="3" creationId="{44815CA4-F9CC-4B21-B9DF-2428913AD392}"/>
          </ac:spMkLst>
        </pc:spChg>
        <pc:spChg chg="add del">
          <ac:chgData name="Kaushik Nagarajan" userId="44c5304a5b2e4bf6" providerId="LiveId" clId="{A36CB4B7-20F6-4B1B-9D38-60B60C83CFFC}" dt="2021-01-25T08:59:56.971" v="1600" actId="26606"/>
          <ac:spMkLst>
            <pc:docMk/>
            <pc:sldMk cId="3599611810" sldId="257"/>
            <ac:spMk id="9" creationId="{7301F447-EEF7-48F5-AF73-7566EE7F64AD}"/>
          </ac:spMkLst>
        </pc:spChg>
        <pc:spChg chg="add del">
          <ac:chgData name="Kaushik Nagarajan" userId="44c5304a5b2e4bf6" providerId="LiveId" clId="{A36CB4B7-20F6-4B1B-9D38-60B60C83CFFC}" dt="2021-01-25T08:59:56.971" v="1600" actId="26606"/>
          <ac:spMkLst>
            <pc:docMk/>
            <pc:sldMk cId="3599611810" sldId="257"/>
            <ac:spMk id="11" creationId="{F7117410-A2A4-4085-9ADC-46744551DBDE}"/>
          </ac:spMkLst>
        </pc:spChg>
        <pc:spChg chg="add del">
          <ac:chgData name="Kaushik Nagarajan" userId="44c5304a5b2e4bf6" providerId="LiveId" clId="{A36CB4B7-20F6-4B1B-9D38-60B60C83CFFC}" dt="2021-01-25T08:59:56.971" v="1600" actId="26606"/>
          <ac:spMkLst>
            <pc:docMk/>
            <pc:sldMk cId="3599611810" sldId="257"/>
            <ac:spMk id="13" creationId="{99F74EB5-E547-4FB4-95F5-BCC788F3C4A0}"/>
          </ac:spMkLst>
        </pc:spChg>
        <pc:spChg chg="add del">
          <ac:chgData name="Kaushik Nagarajan" userId="44c5304a5b2e4bf6" providerId="LiveId" clId="{A36CB4B7-20F6-4B1B-9D38-60B60C83CFFC}" dt="2021-01-25T09:00:02.856" v="1602" actId="26606"/>
          <ac:spMkLst>
            <pc:docMk/>
            <pc:sldMk cId="3599611810" sldId="257"/>
            <ac:spMk id="15" creationId="{AFF8D2E5-2C4E-47B1-930B-6C82B7C31331}"/>
          </ac:spMkLst>
        </pc:spChg>
        <pc:spChg chg="add del">
          <ac:chgData name="Kaushik Nagarajan" userId="44c5304a5b2e4bf6" providerId="LiveId" clId="{A36CB4B7-20F6-4B1B-9D38-60B60C83CFFC}" dt="2021-01-25T09:00:02.856" v="1602" actId="26606"/>
          <ac:spMkLst>
            <pc:docMk/>
            <pc:sldMk cId="3599611810" sldId="257"/>
            <ac:spMk id="16" creationId="{801E4ADA-0EA9-4930-846E-3C11E8BED6DD}"/>
          </ac:spMkLst>
        </pc:spChg>
        <pc:spChg chg="add del">
          <ac:chgData name="Kaushik Nagarajan" userId="44c5304a5b2e4bf6" providerId="LiveId" clId="{A36CB4B7-20F6-4B1B-9D38-60B60C83CFFC}" dt="2021-01-25T09:00:02.856" v="1602" actId="26606"/>
          <ac:spMkLst>
            <pc:docMk/>
            <pc:sldMk cId="3599611810" sldId="257"/>
            <ac:spMk id="17" creationId="{FB92FFCE-0C90-454E-AA25-D4EE9A6C39C5}"/>
          </ac:spMkLst>
        </pc:spChg>
        <pc:spChg chg="add del">
          <ac:chgData name="Kaushik Nagarajan" userId="44c5304a5b2e4bf6" providerId="LiveId" clId="{A36CB4B7-20F6-4B1B-9D38-60B60C83CFFC}" dt="2021-01-26T14:46:57.168" v="2216" actId="26606"/>
          <ac:spMkLst>
            <pc:docMk/>
            <pc:sldMk cId="3599611810" sldId="257"/>
            <ac:spMk id="20" creationId="{6D1A2CED-DA9B-4CCF-8215-CFC65FE71603}"/>
          </ac:spMkLst>
        </pc:spChg>
        <pc:spChg chg="add del">
          <ac:chgData name="Kaushik Nagarajan" userId="44c5304a5b2e4bf6" providerId="LiveId" clId="{A36CB4B7-20F6-4B1B-9D38-60B60C83CFFC}" dt="2021-01-26T14:46:57.168" v="2216" actId="26606"/>
          <ac:spMkLst>
            <pc:docMk/>
            <pc:sldMk cId="3599611810" sldId="257"/>
            <ac:spMk id="21" creationId="{562DFC44-A40C-4573-9230-B3EDB3EC8EEB}"/>
          </ac:spMkLst>
        </pc:spChg>
        <pc:spChg chg="add del">
          <ac:chgData name="Kaushik Nagarajan" userId="44c5304a5b2e4bf6" providerId="LiveId" clId="{A36CB4B7-20F6-4B1B-9D38-60B60C83CFFC}" dt="2021-01-26T14:46:57.168" v="2216" actId="26606"/>
          <ac:spMkLst>
            <pc:docMk/>
            <pc:sldMk cId="3599611810" sldId="257"/>
            <ac:spMk id="22" creationId="{15589D35-CF9F-4DE9-A792-8571A09E9BC9}"/>
          </ac:spMkLst>
        </pc:spChg>
        <pc:spChg chg="add del">
          <ac:chgData name="Kaushik Nagarajan" userId="44c5304a5b2e4bf6" providerId="LiveId" clId="{A36CB4B7-20F6-4B1B-9D38-60B60C83CFFC}" dt="2021-01-26T14:46:57.168" v="2216" actId="26606"/>
          <ac:spMkLst>
            <pc:docMk/>
            <pc:sldMk cId="3599611810" sldId="257"/>
            <ac:spMk id="29" creationId="{9228552E-C8B1-4A80-8448-0787CE0FC704}"/>
          </ac:spMkLst>
        </pc:spChg>
        <pc:graphicFrameChg chg="add del">
          <ac:chgData name="Kaushik Nagarajan" userId="44c5304a5b2e4bf6" providerId="LiveId" clId="{A36CB4B7-20F6-4B1B-9D38-60B60C83CFFC}" dt="2021-01-25T08:59:56.971" v="1600" actId="26606"/>
          <ac:graphicFrameMkLst>
            <pc:docMk/>
            <pc:sldMk cId="3599611810" sldId="257"/>
            <ac:graphicFrameMk id="5" creationId="{810DD523-3A2F-4715-9A86-98E7AA73C5F4}"/>
          </ac:graphicFrameMkLst>
        </pc:graphicFrameChg>
        <pc:graphicFrameChg chg="add del">
          <ac:chgData name="Kaushik Nagarajan" userId="44c5304a5b2e4bf6" providerId="LiveId" clId="{A36CB4B7-20F6-4B1B-9D38-60B60C83CFFC}" dt="2021-01-25T09:00:02.856" v="1602" actId="26606"/>
          <ac:graphicFrameMkLst>
            <pc:docMk/>
            <pc:sldMk cId="3599611810" sldId="257"/>
            <ac:graphicFrameMk id="18" creationId="{34B5901E-6F3A-4FCD-AB86-70D18B2D5E0A}"/>
          </ac:graphicFrameMkLst>
        </pc:graphicFrameChg>
        <pc:graphicFrameChg chg="add mod modGraphic">
          <ac:chgData name="Kaushik Nagarajan" userId="44c5304a5b2e4bf6" providerId="LiveId" clId="{A36CB4B7-20F6-4B1B-9D38-60B60C83CFFC}" dt="2021-01-26T14:46:57.168" v="2216" actId="26606"/>
          <ac:graphicFrameMkLst>
            <pc:docMk/>
            <pc:sldMk cId="3599611810" sldId="257"/>
            <ac:graphicFrameMk id="23" creationId="{A076D4F6-6A3E-4ED4-BB5C-7233BEDA7DE6}"/>
          </ac:graphicFrameMkLst>
        </pc:graphicFrameChg>
        <pc:picChg chg="add del">
          <ac:chgData name="Kaushik Nagarajan" userId="44c5304a5b2e4bf6" providerId="LiveId" clId="{A36CB4B7-20F6-4B1B-9D38-60B60C83CFFC}" dt="2021-01-26T14:46:57.168" v="2216" actId="26606"/>
          <ac:picMkLst>
            <pc:docMk/>
            <pc:sldMk cId="3599611810" sldId="257"/>
            <ac:picMk id="25" creationId="{57542E86-DCE1-48B5-A587-CD27A9D0F87E}"/>
          </ac:picMkLst>
        </pc:picChg>
      </pc:sldChg>
      <pc:sldChg chg="addSp delSp modSp mod setBg">
        <pc:chgData name="Kaushik Nagarajan" userId="44c5304a5b2e4bf6" providerId="LiveId" clId="{A36CB4B7-20F6-4B1B-9D38-60B60C83CFFC}" dt="2021-01-25T09:07:30.315" v="1725" actId="26606"/>
        <pc:sldMkLst>
          <pc:docMk/>
          <pc:sldMk cId="2560191335" sldId="258"/>
        </pc:sldMkLst>
        <pc:spChg chg="mod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2" creationId="{0E6312FB-A441-4146-BCA9-A34B2658EDA3}"/>
          </ac:spMkLst>
        </pc:spChg>
        <pc:spChg chg="mod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3" creationId="{C0B3F426-378C-4F3A-B042-F1728F3A7B6C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5" creationId="{EFD0E8E8-C530-4B2D-A01A-CCD47590B664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6" creationId="{53472F09-8E00-4E02-9034-0A382CF663D1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7" creationId="{4DA077B8-7326-4434-87ED-77DF3CF3DCA5}"/>
          </ac:spMkLst>
        </pc:spChg>
        <pc:spChg chg="add del">
          <ac:chgData name="Kaushik Nagarajan" userId="44c5304a5b2e4bf6" providerId="LiveId" clId="{A36CB4B7-20F6-4B1B-9D38-60B60C83CFFC}" dt="2021-01-25T06:28:20.277" v="692" actId="26606"/>
          <ac:spMkLst>
            <pc:docMk/>
            <pc:sldMk cId="2560191335" sldId="258"/>
            <ac:spMk id="8" creationId="{907EF6B7-1338-4443-8C46-6A318D952DFD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9" creationId="{F79CDED1-AC9C-4A80-B334-1309DEAD5418}"/>
          </ac:spMkLst>
        </pc:spChg>
        <pc:spChg chg="add del">
          <ac:chgData name="Kaushik Nagarajan" userId="44c5304a5b2e4bf6" providerId="LiveId" clId="{A36CB4B7-20F6-4B1B-9D38-60B60C83CFFC}" dt="2021-01-25T06:28:20.277" v="692" actId="26606"/>
          <ac:spMkLst>
            <pc:docMk/>
            <pc:sldMk cId="2560191335" sldId="258"/>
            <ac:spMk id="10" creationId="{DAAE4CDD-124C-4DCF-9584-B6033B545DD5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11" creationId="{FD961BDC-5B67-481B-B628-6C15F47245FE}"/>
          </ac:spMkLst>
        </pc:spChg>
        <pc:spChg chg="add del">
          <ac:chgData name="Kaushik Nagarajan" userId="44c5304a5b2e4bf6" providerId="LiveId" clId="{A36CB4B7-20F6-4B1B-9D38-60B60C83CFFC}" dt="2021-01-25T06:28:20.277" v="692" actId="26606"/>
          <ac:spMkLst>
            <pc:docMk/>
            <pc:sldMk cId="2560191335" sldId="258"/>
            <ac:spMk id="12" creationId="{081E4A58-353D-44AE-B2FC-2A74E2E400F7}"/>
          </ac:spMkLst>
        </pc:spChg>
        <pc:spChg chg="add del">
          <ac:chgData name="Kaushik Nagarajan" userId="44c5304a5b2e4bf6" providerId="LiveId" clId="{A36CB4B7-20F6-4B1B-9D38-60B60C83CFFC}" dt="2021-01-25T09:01:06.436" v="1612" actId="26606"/>
          <ac:spMkLst>
            <pc:docMk/>
            <pc:sldMk cId="2560191335" sldId="258"/>
            <ac:spMk id="13" creationId="{06CC263E-5CD3-42BB-99F8-3C062C4B5681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4" creationId="{4300840D-0A0B-4512-BACA-B439D5B9C57C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5" creationId="{09588DA8-065E-4F6F-8EFD-43104AB2E0CF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6" creationId="{D2B78728-A580-49A7-84F9-6EF6F583ADE0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7" creationId="{C4285719-470E-454C-AF62-8323075F1F5B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8" creationId="{38FAA1A1-D861-433F-88FA-1E9D6FD31D11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19" creationId="{CD9FE4EF-C4D8-49A0-B2FF-81D8DB7D8A24}"/>
          </ac:spMkLst>
        </pc:spChg>
        <pc:spChg chg="add del">
          <ac:chgData name="Kaushik Nagarajan" userId="44c5304a5b2e4bf6" providerId="LiveId" clId="{A36CB4B7-20F6-4B1B-9D38-60B60C83CFFC}" dt="2021-01-25T06:28:22.699" v="694" actId="26606"/>
          <ac:spMkLst>
            <pc:docMk/>
            <pc:sldMk cId="2560191335" sldId="258"/>
            <ac:spMk id="20" creationId="{8D71EDA1-87BF-4D5D-AB79-F346FD19278A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1" creationId="{09588DA8-065E-4F6F-8EFD-43104AB2E0CF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2" creationId="{C4285719-470E-454C-AF62-8323075F1F5B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3" creationId="{CD9FE4EF-C4D8-49A0-B2FF-81D8DB7D8A24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4" creationId="{4300840D-0A0B-4512-BACA-B439D5B9C57C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5" creationId="{D2B78728-A580-49A7-84F9-6EF6F583ADE0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6" creationId="{38FAA1A1-D861-433F-88FA-1E9D6FD31D11}"/>
          </ac:spMkLst>
        </pc:spChg>
        <pc:spChg chg="add del">
          <ac:chgData name="Kaushik Nagarajan" userId="44c5304a5b2e4bf6" providerId="LiveId" clId="{A36CB4B7-20F6-4B1B-9D38-60B60C83CFFC}" dt="2021-01-25T09:01:09.518" v="1614" actId="26606"/>
          <ac:spMkLst>
            <pc:docMk/>
            <pc:sldMk cId="2560191335" sldId="258"/>
            <ac:spMk id="27" creationId="{8D71EDA1-87BF-4D5D-AB79-F346FD19278A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29" creationId="{827B839B-9ADE-406B-8590-F1CAEDED45A1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30" creationId="{CFE45BF0-46DB-408C-B5F7-7B11716805D4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31" creationId="{2AEBC8F2-97B1-41B4-93F1-2D289E197FBA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32" creationId="{472E3A19-F5D5-48FC-BB9C-48C2F68F598B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33" creationId="{7A62E32F-BB65-43A8-8EB5-92346890E549}"/>
          </ac:spMkLst>
        </pc:spChg>
        <pc:spChg chg="add del">
          <ac:chgData name="Kaushik Nagarajan" userId="44c5304a5b2e4bf6" providerId="LiveId" clId="{A36CB4B7-20F6-4B1B-9D38-60B60C83CFFC}" dt="2021-01-25T09:01:10.091" v="1616" actId="26606"/>
          <ac:spMkLst>
            <pc:docMk/>
            <pc:sldMk cId="2560191335" sldId="258"/>
            <ac:spMk id="34" creationId="{14E91B64-9FCC-451E-AFB4-A827D6329367}"/>
          </ac:spMkLst>
        </pc:spChg>
        <pc:spChg chg="add del">
          <ac:chgData name="Kaushik Nagarajan" userId="44c5304a5b2e4bf6" providerId="LiveId" clId="{A36CB4B7-20F6-4B1B-9D38-60B60C83CFFC}" dt="2021-01-25T09:01:26.092" v="1618" actId="26606"/>
          <ac:spMkLst>
            <pc:docMk/>
            <pc:sldMk cId="2560191335" sldId="258"/>
            <ac:spMk id="36" creationId="{DAF1966E-FD40-4A4A-B61B-C4DF7FA05F06}"/>
          </ac:spMkLst>
        </pc:spChg>
        <pc:spChg chg="add del">
          <ac:chgData name="Kaushik Nagarajan" userId="44c5304a5b2e4bf6" providerId="LiveId" clId="{A36CB4B7-20F6-4B1B-9D38-60B60C83CFFC}" dt="2021-01-25T09:01:26.092" v="1618" actId="26606"/>
          <ac:spMkLst>
            <pc:docMk/>
            <pc:sldMk cId="2560191335" sldId="258"/>
            <ac:spMk id="37" creationId="{047BFA19-D45E-416B-A404-7AF2F3F27017}"/>
          </ac:spMkLst>
        </pc:spChg>
        <pc:spChg chg="add del">
          <ac:chgData name="Kaushik Nagarajan" userId="44c5304a5b2e4bf6" providerId="LiveId" clId="{A36CB4B7-20F6-4B1B-9D38-60B60C83CFFC}" dt="2021-01-25T09:01:26.092" v="1618" actId="26606"/>
          <ac:spMkLst>
            <pc:docMk/>
            <pc:sldMk cId="2560191335" sldId="258"/>
            <ac:spMk id="38" creationId="{8E0105E7-23DB-4CF2-8258-FF47C7620F6E}"/>
          </ac:spMkLst>
        </pc:spChg>
        <pc:spChg chg="add del">
          <ac:chgData name="Kaushik Nagarajan" userId="44c5304a5b2e4bf6" providerId="LiveId" clId="{A36CB4B7-20F6-4B1B-9D38-60B60C83CFFC}" dt="2021-01-25T09:01:26.092" v="1618" actId="26606"/>
          <ac:spMkLst>
            <pc:docMk/>
            <pc:sldMk cId="2560191335" sldId="258"/>
            <ac:spMk id="39" creationId="{074B4F7D-14B2-478B-8BF5-01E4E0C5D263}"/>
          </ac:spMkLst>
        </pc:spChg>
        <pc:spChg chg="add del">
          <ac:chgData name="Kaushik Nagarajan" userId="44c5304a5b2e4bf6" providerId="LiveId" clId="{A36CB4B7-20F6-4B1B-9D38-60B60C83CFFC}" dt="2021-01-25T09:01:26.914" v="1620" actId="26606"/>
          <ac:spMkLst>
            <pc:docMk/>
            <pc:sldMk cId="2560191335" sldId="258"/>
            <ac:spMk id="41" creationId="{327D73B4-9F5C-4A64-A179-51B9500CB8B5}"/>
          </ac:spMkLst>
        </pc:spChg>
        <pc:spChg chg="add del">
          <ac:chgData name="Kaushik Nagarajan" userId="44c5304a5b2e4bf6" providerId="LiveId" clId="{A36CB4B7-20F6-4B1B-9D38-60B60C83CFFC}" dt="2021-01-25T09:01:26.914" v="1620" actId="26606"/>
          <ac:spMkLst>
            <pc:docMk/>
            <pc:sldMk cId="2560191335" sldId="258"/>
            <ac:spMk id="42" creationId="{C1F06963-6374-4B48-844F-071A9BAAAE02}"/>
          </ac:spMkLst>
        </pc:spChg>
        <pc:spChg chg="add del">
          <ac:chgData name="Kaushik Nagarajan" userId="44c5304a5b2e4bf6" providerId="LiveId" clId="{A36CB4B7-20F6-4B1B-9D38-60B60C83CFFC}" dt="2021-01-25T09:01:26.914" v="1620" actId="26606"/>
          <ac:spMkLst>
            <pc:docMk/>
            <pc:sldMk cId="2560191335" sldId="258"/>
            <ac:spMk id="43" creationId="{6CB927A4-E432-4310-9CD5-E89FF5063179}"/>
          </ac:spMkLst>
        </pc:spChg>
        <pc:spChg chg="add del">
          <ac:chgData name="Kaushik Nagarajan" userId="44c5304a5b2e4bf6" providerId="LiveId" clId="{A36CB4B7-20F6-4B1B-9D38-60B60C83CFFC}" dt="2021-01-25T09:01:26.914" v="1620" actId="26606"/>
          <ac:spMkLst>
            <pc:docMk/>
            <pc:sldMk cId="2560191335" sldId="258"/>
            <ac:spMk id="44" creationId="{1453BF6C-B012-48B7-B4E8-6D7AC7C27D02}"/>
          </ac:spMkLst>
        </pc:spChg>
        <pc:spChg chg="add del">
          <ac:chgData name="Kaushik Nagarajan" userId="44c5304a5b2e4bf6" providerId="LiveId" clId="{A36CB4B7-20F6-4B1B-9D38-60B60C83CFFC}" dt="2021-01-25T09:01:26.914" v="1620" actId="26606"/>
          <ac:spMkLst>
            <pc:docMk/>
            <pc:sldMk cId="2560191335" sldId="258"/>
            <ac:spMk id="45" creationId="{E3020543-B24B-4EC4-8FFC-8DD88EEA91A8}"/>
          </ac:spMkLst>
        </pc:spChg>
        <pc:spChg chg="add del">
          <ac:chgData name="Kaushik Nagarajan" userId="44c5304a5b2e4bf6" providerId="LiveId" clId="{A36CB4B7-20F6-4B1B-9D38-60B60C83CFFC}" dt="2021-01-25T09:01:28.143" v="1622" actId="26606"/>
          <ac:spMkLst>
            <pc:docMk/>
            <pc:sldMk cId="2560191335" sldId="258"/>
            <ac:spMk id="48" creationId="{CBB2B1F0-0DD6-4744-9A46-7A344FB48E40}"/>
          </ac:spMkLst>
        </pc:spChg>
        <pc:spChg chg="add del">
          <ac:chgData name="Kaushik Nagarajan" userId="44c5304a5b2e4bf6" providerId="LiveId" clId="{A36CB4B7-20F6-4B1B-9D38-60B60C83CFFC}" dt="2021-01-25T09:01:28.143" v="1622" actId="26606"/>
          <ac:spMkLst>
            <pc:docMk/>
            <pc:sldMk cId="2560191335" sldId="258"/>
            <ac:spMk id="49" creationId="{52D502E5-F6B4-4D58-B4AE-FC466FF15EE8}"/>
          </ac:spMkLst>
        </pc:spChg>
        <pc:spChg chg="add del">
          <ac:chgData name="Kaushik Nagarajan" userId="44c5304a5b2e4bf6" providerId="LiveId" clId="{A36CB4B7-20F6-4B1B-9D38-60B60C83CFFC}" dt="2021-01-25T09:01:28.143" v="1622" actId="26606"/>
          <ac:spMkLst>
            <pc:docMk/>
            <pc:sldMk cId="2560191335" sldId="258"/>
            <ac:spMk id="50" creationId="{9DECDBF4-02B6-4BB4-B65B-B8107AD6A9E8}"/>
          </ac:spMkLst>
        </pc:spChg>
        <pc:spChg chg="add del">
          <ac:chgData name="Kaushik Nagarajan" userId="44c5304a5b2e4bf6" providerId="LiveId" clId="{A36CB4B7-20F6-4B1B-9D38-60B60C83CFFC}" dt="2021-01-25T09:01:50.224" v="1628" actId="26606"/>
          <ac:spMkLst>
            <pc:docMk/>
            <pc:sldMk cId="2560191335" sldId="258"/>
            <ac:spMk id="52" creationId="{DAF1966E-FD40-4A4A-B61B-C4DF7FA05F06}"/>
          </ac:spMkLst>
        </pc:spChg>
        <pc:spChg chg="add del">
          <ac:chgData name="Kaushik Nagarajan" userId="44c5304a5b2e4bf6" providerId="LiveId" clId="{A36CB4B7-20F6-4B1B-9D38-60B60C83CFFC}" dt="2021-01-25T09:01:50.224" v="1628" actId="26606"/>
          <ac:spMkLst>
            <pc:docMk/>
            <pc:sldMk cId="2560191335" sldId="258"/>
            <ac:spMk id="53" creationId="{047BFA19-D45E-416B-A404-7AF2F3F27017}"/>
          </ac:spMkLst>
        </pc:spChg>
        <pc:spChg chg="add del">
          <ac:chgData name="Kaushik Nagarajan" userId="44c5304a5b2e4bf6" providerId="LiveId" clId="{A36CB4B7-20F6-4B1B-9D38-60B60C83CFFC}" dt="2021-01-25T09:01:50.224" v="1628" actId="26606"/>
          <ac:spMkLst>
            <pc:docMk/>
            <pc:sldMk cId="2560191335" sldId="258"/>
            <ac:spMk id="54" creationId="{8E0105E7-23DB-4CF2-8258-FF47C7620F6E}"/>
          </ac:spMkLst>
        </pc:spChg>
        <pc:spChg chg="add del">
          <ac:chgData name="Kaushik Nagarajan" userId="44c5304a5b2e4bf6" providerId="LiveId" clId="{A36CB4B7-20F6-4B1B-9D38-60B60C83CFFC}" dt="2021-01-25T09:01:50.224" v="1628" actId="26606"/>
          <ac:spMkLst>
            <pc:docMk/>
            <pc:sldMk cId="2560191335" sldId="258"/>
            <ac:spMk id="55" creationId="{074B4F7D-14B2-478B-8BF5-01E4E0C5D263}"/>
          </ac:spMkLst>
        </pc:spChg>
        <pc:spChg chg="add del">
          <ac:chgData name="Kaushik Nagarajan" userId="44c5304a5b2e4bf6" providerId="LiveId" clId="{A36CB4B7-20F6-4B1B-9D38-60B60C83CFFC}" dt="2021-01-25T09:01:50.213" v="1627" actId="26606"/>
          <ac:spMkLst>
            <pc:docMk/>
            <pc:sldMk cId="2560191335" sldId="258"/>
            <ac:spMk id="60" creationId="{91F32EBA-ED97-466E-8CFA-8382584155D0}"/>
          </ac:spMkLst>
        </pc:spChg>
        <pc:spChg chg="add del">
          <ac:chgData name="Kaushik Nagarajan" userId="44c5304a5b2e4bf6" providerId="LiveId" clId="{A36CB4B7-20F6-4B1B-9D38-60B60C83CFFC}" dt="2021-01-25T09:01:50.213" v="1627" actId="26606"/>
          <ac:spMkLst>
            <pc:docMk/>
            <pc:sldMk cId="2560191335" sldId="258"/>
            <ac:spMk id="62" creationId="{62A38935-BB53-4DF7-A56E-48DD25B685D7}"/>
          </ac:spMkLst>
        </pc:spChg>
        <pc:spChg chg="add del">
          <ac:chgData name="Kaushik Nagarajan" userId="44c5304a5b2e4bf6" providerId="LiveId" clId="{A36CB4B7-20F6-4B1B-9D38-60B60C83CFFC}" dt="2021-01-25T09:07:12.899" v="1721" actId="26606"/>
          <ac:spMkLst>
            <pc:docMk/>
            <pc:sldMk cId="2560191335" sldId="258"/>
            <ac:spMk id="64" creationId="{743AA782-23D1-4521-8CAD-47662984AA08}"/>
          </ac:spMkLst>
        </pc:spChg>
        <pc:spChg chg="add del">
          <ac:chgData name="Kaushik Nagarajan" userId="44c5304a5b2e4bf6" providerId="LiveId" clId="{A36CB4B7-20F6-4B1B-9D38-60B60C83CFFC}" dt="2021-01-25T09:07:12.899" v="1721" actId="26606"/>
          <ac:spMkLst>
            <pc:docMk/>
            <pc:sldMk cId="2560191335" sldId="258"/>
            <ac:spMk id="65" creationId="{71877DBC-BB60-40F0-AC93-2ACDBAAE60CE}"/>
          </ac:spMkLst>
        </pc:spChg>
        <pc:spChg chg="add del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135" creationId="{5DF40726-9B19-4165-9C26-757D16E19E23}"/>
          </ac:spMkLst>
        </pc:spChg>
        <pc:spChg chg="add del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137" creationId="{2089CB41-F399-4AEB-980C-5BFB1049CBED}"/>
          </ac:spMkLst>
        </pc:spChg>
        <pc:spChg chg="add del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139" creationId="{1BFC967B-3DD6-463D-9DB9-6E4419AE0DAA}"/>
          </ac:spMkLst>
        </pc:spChg>
        <pc:spChg chg="add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192" creationId="{45D37F4E-DDB4-456B-97E0-9937730A039F}"/>
          </ac:spMkLst>
        </pc:spChg>
        <pc:spChg chg="add">
          <ac:chgData name="Kaushik Nagarajan" userId="44c5304a5b2e4bf6" providerId="LiveId" clId="{A36CB4B7-20F6-4B1B-9D38-60B60C83CFFC}" dt="2021-01-25T09:07:30.315" v="1725" actId="26606"/>
          <ac:spMkLst>
            <pc:docMk/>
            <pc:sldMk cId="2560191335" sldId="258"/>
            <ac:spMk id="193" creationId="{B2DD41CD-8F47-4F56-AD12-4E2FF7696987}"/>
          </ac:spMkLst>
        </pc:spChg>
        <pc:picChg chg="add del mod">
          <ac:chgData name="Kaushik Nagarajan" userId="44c5304a5b2e4bf6" providerId="LiveId" clId="{A36CB4B7-20F6-4B1B-9D38-60B60C83CFFC}" dt="2021-01-25T09:06:39.489" v="1718" actId="478"/>
          <ac:picMkLst>
            <pc:docMk/>
            <pc:sldMk cId="2560191335" sldId="258"/>
            <ac:picMk id="51" creationId="{EE8AD75A-92F7-4DC0-9F85-FB1BC1447303}"/>
          </ac:picMkLst>
        </pc:picChg>
        <pc:picChg chg="add mod">
          <ac:chgData name="Kaushik Nagarajan" userId="44c5304a5b2e4bf6" providerId="LiveId" clId="{A36CB4B7-20F6-4B1B-9D38-60B60C83CFFC}" dt="2021-01-25T09:07:30.315" v="1725" actId="26606"/>
          <ac:picMkLst>
            <pc:docMk/>
            <pc:sldMk cId="2560191335" sldId="258"/>
            <ac:picMk id="1026" creationId="{FBBDF5C7-A1EF-4FA8-90DB-424D11AFABF5}"/>
          </ac:picMkLst>
        </pc:picChg>
        <pc:cxnChg chg="add del">
          <ac:chgData name="Kaushik Nagarajan" userId="44c5304a5b2e4bf6" providerId="LiveId" clId="{A36CB4B7-20F6-4B1B-9D38-60B60C83CFFC}" dt="2021-01-25T09:01:26.914" v="1620" actId="26606"/>
          <ac:cxnSpMkLst>
            <pc:docMk/>
            <pc:sldMk cId="2560191335" sldId="258"/>
            <ac:cxnSpMk id="46" creationId="{C49DA8F6-BCC1-4447-B54C-57856834B94B}"/>
          </ac:cxnSpMkLst>
        </pc:cxnChg>
      </pc:sldChg>
      <pc:sldChg chg="modSp mod">
        <pc:chgData name="Kaushik Nagarajan" userId="44c5304a5b2e4bf6" providerId="LiveId" clId="{A36CB4B7-20F6-4B1B-9D38-60B60C83CFFC}" dt="2021-01-25T05:40:41.994" v="314" actId="1076"/>
        <pc:sldMkLst>
          <pc:docMk/>
          <pc:sldMk cId="1975449699" sldId="260"/>
        </pc:sldMkLst>
        <pc:spChg chg="mod">
          <ac:chgData name="Kaushik Nagarajan" userId="44c5304a5b2e4bf6" providerId="LiveId" clId="{A36CB4B7-20F6-4B1B-9D38-60B60C83CFFC}" dt="2021-01-25T05:40:41.994" v="314" actId="1076"/>
          <ac:spMkLst>
            <pc:docMk/>
            <pc:sldMk cId="1975449699" sldId="260"/>
            <ac:spMk id="2" creationId="{71DCBA81-9885-4A29-A1E6-B072F73B13EC}"/>
          </ac:spMkLst>
        </pc:spChg>
        <pc:picChg chg="mod">
          <ac:chgData name="Kaushik Nagarajan" userId="44c5304a5b2e4bf6" providerId="LiveId" clId="{A36CB4B7-20F6-4B1B-9D38-60B60C83CFFC}" dt="2021-01-25T05:40:32.928" v="313" actId="688"/>
          <ac:picMkLst>
            <pc:docMk/>
            <pc:sldMk cId="1975449699" sldId="260"/>
            <ac:picMk id="5" creationId="{0CAD1463-DF77-475C-A9E4-00EC87BF35FD}"/>
          </ac:picMkLst>
        </pc:picChg>
      </pc:sldChg>
      <pc:sldChg chg="modSp mod">
        <pc:chgData name="Kaushik Nagarajan" userId="44c5304a5b2e4bf6" providerId="LiveId" clId="{A36CB4B7-20F6-4B1B-9D38-60B60C83CFFC}" dt="2021-01-25T06:29:14.607" v="698" actId="1076"/>
        <pc:sldMkLst>
          <pc:docMk/>
          <pc:sldMk cId="1005037995" sldId="261"/>
        </pc:sldMkLst>
        <pc:spChg chg="mod">
          <ac:chgData name="Kaushik Nagarajan" userId="44c5304a5b2e4bf6" providerId="LiveId" clId="{A36CB4B7-20F6-4B1B-9D38-60B60C83CFFC}" dt="2021-01-25T06:29:14.607" v="698" actId="1076"/>
          <ac:spMkLst>
            <pc:docMk/>
            <pc:sldMk cId="1005037995" sldId="261"/>
            <ac:spMk id="2" creationId="{4F5F0A97-9113-42E4-A633-39D76A8EE009}"/>
          </ac:spMkLst>
        </pc:spChg>
        <pc:picChg chg="mod">
          <ac:chgData name="Kaushik Nagarajan" userId="44c5304a5b2e4bf6" providerId="LiveId" clId="{A36CB4B7-20F6-4B1B-9D38-60B60C83CFFC}" dt="2021-01-25T05:42:33.336" v="347" actId="688"/>
          <ac:picMkLst>
            <pc:docMk/>
            <pc:sldMk cId="1005037995" sldId="261"/>
            <ac:picMk id="5" creationId="{9FF0A338-12A4-48FD-8BDE-995F9486AF12}"/>
          </ac:picMkLst>
        </pc:picChg>
      </pc:sldChg>
      <pc:sldChg chg="addSp modSp mod ord setBg">
        <pc:chgData name="Kaushik Nagarajan" userId="44c5304a5b2e4bf6" providerId="LiveId" clId="{A36CB4B7-20F6-4B1B-9D38-60B60C83CFFC}" dt="2021-01-25T13:40:31.702" v="1820" actId="1076"/>
        <pc:sldMkLst>
          <pc:docMk/>
          <pc:sldMk cId="4247846502" sldId="263"/>
        </pc:sldMkLst>
        <pc:spChg chg="mo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2" creationId="{1EFC34B1-0894-420E-BCFF-8C10E07044CC}"/>
          </ac:spMkLst>
        </pc:spChg>
        <pc:spChg chg="mod">
          <ac:chgData name="Kaushik Nagarajan" userId="44c5304a5b2e4bf6" providerId="LiveId" clId="{A36CB4B7-20F6-4B1B-9D38-60B60C83CFFC}" dt="2021-01-25T13:40:31.702" v="1820" actId="1076"/>
          <ac:spMkLst>
            <pc:docMk/>
            <pc:sldMk cId="4247846502" sldId="263"/>
            <ac:spMk id="3" creationId="{0BD62315-E8B0-497A-B080-210F4B51FD15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8" creationId="{EFD0E8E8-C530-4B2D-A01A-CCD47590B664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10" creationId="{53472F09-8E00-4E02-9034-0A382CF663D1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12" creationId="{4DA077B8-7326-4434-87ED-77DF3CF3DCA5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14" creationId="{F79CDED1-AC9C-4A80-B334-1309DEAD5418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16" creationId="{FD961BDC-5B67-481B-B628-6C15F47245FE}"/>
          </ac:spMkLst>
        </pc:spChg>
        <pc:spChg chg="add">
          <ac:chgData name="Kaushik Nagarajan" userId="44c5304a5b2e4bf6" providerId="LiveId" clId="{A36CB4B7-20F6-4B1B-9D38-60B60C83CFFC}" dt="2021-01-25T08:59:44.704" v="1598" actId="26606"/>
          <ac:spMkLst>
            <pc:docMk/>
            <pc:sldMk cId="4247846502" sldId="263"/>
            <ac:spMk id="18" creationId="{06CC263E-5CD3-42BB-99F8-3C062C4B5681}"/>
          </ac:spMkLst>
        </pc:spChg>
      </pc:sldChg>
      <pc:sldChg chg="addSp delSp modSp mod ord setBg">
        <pc:chgData name="Kaushik Nagarajan" userId="44c5304a5b2e4bf6" providerId="LiveId" clId="{A36CB4B7-20F6-4B1B-9D38-60B60C83CFFC}" dt="2021-01-26T15:00:48.674" v="2493" actId="14100"/>
        <pc:sldMkLst>
          <pc:docMk/>
          <pc:sldMk cId="1121507213" sldId="264"/>
        </pc:sldMkLst>
        <pc:spChg chg="mod">
          <ac:chgData name="Kaushik Nagarajan" userId="44c5304a5b2e4bf6" providerId="LiveId" clId="{A36CB4B7-20F6-4B1B-9D38-60B60C83CFFC}" dt="2021-01-26T15:00:17.640" v="2488" actId="26606"/>
          <ac:spMkLst>
            <pc:docMk/>
            <pc:sldMk cId="1121507213" sldId="264"/>
            <ac:spMk id="2" creationId="{D70FF67A-33D5-4256-97A3-C541F93C5794}"/>
          </ac:spMkLst>
        </pc:spChg>
        <pc:spChg chg="mod">
          <ac:chgData name="Kaushik Nagarajan" userId="44c5304a5b2e4bf6" providerId="LiveId" clId="{A36CB4B7-20F6-4B1B-9D38-60B60C83CFFC}" dt="2021-01-26T15:00:28.692" v="2490" actId="255"/>
          <ac:spMkLst>
            <pc:docMk/>
            <pc:sldMk cId="1121507213" sldId="264"/>
            <ac:spMk id="3" creationId="{C64E67A1-0F87-425A-879D-1B7CC1FEB80A}"/>
          </ac:spMkLst>
        </pc:spChg>
        <pc:spChg chg="add del">
          <ac:chgData name="Kaushik Nagarajan" userId="44c5304a5b2e4bf6" providerId="LiveId" clId="{A36CB4B7-20F6-4B1B-9D38-60B60C83CFFC}" dt="2021-01-25T09:03:10.811" v="1657" actId="26606"/>
          <ac:spMkLst>
            <pc:docMk/>
            <pc:sldMk cId="1121507213" sldId="264"/>
            <ac:spMk id="8" creationId="{DAF1966E-FD40-4A4A-B61B-C4DF7FA05F06}"/>
          </ac:spMkLst>
        </pc:spChg>
        <pc:spChg chg="add del">
          <ac:chgData name="Kaushik Nagarajan" userId="44c5304a5b2e4bf6" providerId="LiveId" clId="{A36CB4B7-20F6-4B1B-9D38-60B60C83CFFC}" dt="2021-01-25T09:03:10.811" v="1657" actId="26606"/>
          <ac:spMkLst>
            <pc:docMk/>
            <pc:sldMk cId="1121507213" sldId="264"/>
            <ac:spMk id="10" creationId="{047BFA19-D45E-416B-A404-7AF2F3F27017}"/>
          </ac:spMkLst>
        </pc:spChg>
        <pc:spChg chg="add del">
          <ac:chgData name="Kaushik Nagarajan" userId="44c5304a5b2e4bf6" providerId="LiveId" clId="{A36CB4B7-20F6-4B1B-9D38-60B60C83CFFC}" dt="2021-01-25T09:03:10.811" v="1657" actId="26606"/>
          <ac:spMkLst>
            <pc:docMk/>
            <pc:sldMk cId="1121507213" sldId="264"/>
            <ac:spMk id="12" creationId="{8E0105E7-23DB-4CF2-8258-FF47C7620F6E}"/>
          </ac:spMkLst>
        </pc:spChg>
        <pc:spChg chg="add del">
          <ac:chgData name="Kaushik Nagarajan" userId="44c5304a5b2e4bf6" providerId="LiveId" clId="{A36CB4B7-20F6-4B1B-9D38-60B60C83CFFC}" dt="2021-01-25T09:03:10.811" v="1657" actId="26606"/>
          <ac:spMkLst>
            <pc:docMk/>
            <pc:sldMk cId="1121507213" sldId="264"/>
            <ac:spMk id="14" creationId="{074B4F7D-14B2-478B-8BF5-01E4E0C5D263}"/>
          </ac:spMkLst>
        </pc:spChg>
        <pc:spChg chg="add del">
          <ac:chgData name="Kaushik Nagarajan" userId="44c5304a5b2e4bf6" providerId="LiveId" clId="{A36CB4B7-20F6-4B1B-9D38-60B60C83CFFC}" dt="2021-01-26T14:59:28.232" v="2477" actId="26606"/>
          <ac:spMkLst>
            <pc:docMk/>
            <pc:sldMk cId="1121507213" sldId="264"/>
            <ac:spMk id="16" creationId="{D1D34770-47A8-402C-AF23-2B653F2D88C1}"/>
          </ac:spMkLst>
        </pc:spChg>
        <pc:spChg chg="add del">
          <ac:chgData name="Kaushik Nagarajan" userId="44c5304a5b2e4bf6" providerId="LiveId" clId="{A36CB4B7-20F6-4B1B-9D38-60B60C83CFFC}" dt="2021-01-26T15:00:17.640" v="2488" actId="26606"/>
          <ac:spMkLst>
            <pc:docMk/>
            <pc:sldMk cId="1121507213" sldId="264"/>
            <ac:spMk id="22" creationId="{E8A8EAB8-D2FF-444D-B34B-7D32F106AD0E}"/>
          </ac:spMkLst>
        </pc:spChg>
        <pc:spChg chg="add">
          <ac:chgData name="Kaushik Nagarajan" userId="44c5304a5b2e4bf6" providerId="LiveId" clId="{A36CB4B7-20F6-4B1B-9D38-60B60C83CFFC}" dt="2021-01-26T15:00:17.640" v="2488" actId="26606"/>
          <ac:spMkLst>
            <pc:docMk/>
            <pc:sldMk cId="1121507213" sldId="264"/>
            <ac:spMk id="31" creationId="{C0A1ED06-4733-4020-9C60-81D4D801408D}"/>
          </ac:spMkLst>
        </pc:spChg>
        <pc:spChg chg="add">
          <ac:chgData name="Kaushik Nagarajan" userId="44c5304a5b2e4bf6" providerId="LiveId" clId="{A36CB4B7-20F6-4B1B-9D38-60B60C83CFFC}" dt="2021-01-26T15:00:17.640" v="2488" actId="26606"/>
          <ac:spMkLst>
            <pc:docMk/>
            <pc:sldMk cId="1121507213" sldId="264"/>
            <ac:spMk id="33" creationId="{B0CA3509-3AF9-45FE-93ED-57BB5D5E8E07}"/>
          </ac:spMkLst>
        </pc:spChg>
        <pc:picChg chg="add del">
          <ac:chgData name="Kaushik Nagarajan" userId="44c5304a5b2e4bf6" providerId="LiveId" clId="{A36CB4B7-20F6-4B1B-9D38-60B60C83CFFC}" dt="2021-01-25T06:50:00.466" v="929" actId="26606"/>
          <ac:picMkLst>
            <pc:docMk/>
            <pc:sldMk cId="1121507213" sldId="264"/>
            <ac:picMk id="5" creationId="{4C7B997B-9259-4566-A718-68D89A6DC659}"/>
          </ac:picMkLst>
        </pc:picChg>
        <pc:picChg chg="add mod ord">
          <ac:chgData name="Kaushik Nagarajan" userId="44c5304a5b2e4bf6" providerId="LiveId" clId="{A36CB4B7-20F6-4B1B-9D38-60B60C83CFFC}" dt="2021-01-26T15:00:48.674" v="2493" actId="14100"/>
          <ac:picMkLst>
            <pc:docMk/>
            <pc:sldMk cId="1121507213" sldId="264"/>
            <ac:picMk id="17" creationId="{3A4C41CC-61AA-4169-8450-C38536194BA3}"/>
          </ac:picMkLst>
        </pc:picChg>
        <pc:cxnChg chg="add del">
          <ac:chgData name="Kaushik Nagarajan" userId="44c5304a5b2e4bf6" providerId="LiveId" clId="{A36CB4B7-20F6-4B1B-9D38-60B60C83CFFC}" dt="2021-01-25T06:50:00.466" v="929" actId="26606"/>
          <ac:cxnSpMkLst>
            <pc:docMk/>
            <pc:sldMk cId="1121507213" sldId="264"/>
            <ac:cxnSpMk id="9" creationId="{A7F400EE-A8A5-48AF-B4D6-291B52C6F0B0}"/>
          </ac:cxnSpMkLst>
        </pc:cxnChg>
        <pc:cxnChg chg="add del">
          <ac:chgData name="Kaushik Nagarajan" userId="44c5304a5b2e4bf6" providerId="LiveId" clId="{A36CB4B7-20F6-4B1B-9D38-60B60C83CFFC}" dt="2021-01-26T15:00:17.640" v="2488" actId="26606"/>
          <ac:cxnSpMkLst>
            <pc:docMk/>
            <pc:sldMk cId="1121507213" sldId="264"/>
            <ac:cxnSpMk id="24" creationId="{EEA38897-7BA3-4408-8083-3235339C4A60}"/>
          </ac:cxnSpMkLst>
        </pc:cxnChg>
        <pc:cxnChg chg="add del">
          <ac:chgData name="Kaushik Nagarajan" userId="44c5304a5b2e4bf6" providerId="LiveId" clId="{A36CB4B7-20F6-4B1B-9D38-60B60C83CFFC}" dt="2021-01-26T15:00:17.640" v="2488" actId="26606"/>
          <ac:cxnSpMkLst>
            <pc:docMk/>
            <pc:sldMk cId="1121507213" sldId="264"/>
            <ac:cxnSpMk id="26" creationId="{F11AD06B-AB20-4097-8606-5DA00DBACE88}"/>
          </ac:cxnSpMkLst>
        </pc:cxnChg>
      </pc:sldChg>
      <pc:sldChg chg="addSp delSp modSp del mod setBg">
        <pc:chgData name="Kaushik Nagarajan" userId="44c5304a5b2e4bf6" providerId="LiveId" clId="{A36CB4B7-20F6-4B1B-9D38-60B60C83CFFC}" dt="2021-01-25T09:08:10.846" v="1738" actId="47"/>
        <pc:sldMkLst>
          <pc:docMk/>
          <pc:sldMk cId="3597286615" sldId="265"/>
        </pc:sldMkLst>
        <pc:spChg chg="mod">
          <ac:chgData name="Kaushik Nagarajan" userId="44c5304a5b2e4bf6" providerId="LiveId" clId="{A36CB4B7-20F6-4B1B-9D38-60B60C83CFFC}" dt="2021-01-25T09:07:26.881" v="1724" actId="1076"/>
          <ac:spMkLst>
            <pc:docMk/>
            <pc:sldMk cId="3597286615" sldId="265"/>
            <ac:spMk id="2" creationId="{90387C5C-F97F-44D6-B83E-A1C25E1FA9A7}"/>
          </ac:spMkLst>
        </pc:spChg>
        <pc:spChg chg="mod">
          <ac:chgData name="Kaushik Nagarajan" userId="44c5304a5b2e4bf6" providerId="LiveId" clId="{A36CB4B7-20F6-4B1B-9D38-60B60C83CFFC}" dt="2021-01-25T09:07:55.980" v="1732" actId="21"/>
          <ac:spMkLst>
            <pc:docMk/>
            <pc:sldMk cId="3597286615" sldId="265"/>
            <ac:spMk id="3" creationId="{0F3E4E47-521E-411C-9E67-B2C964823AB8}"/>
          </ac:spMkLst>
        </pc:spChg>
        <pc:spChg chg="add del">
          <ac:chgData name="Kaushik Nagarajan" userId="44c5304a5b2e4bf6" providerId="LiveId" clId="{A36CB4B7-20F6-4B1B-9D38-60B60C83CFFC}" dt="2021-01-25T09:00:31.215" v="1607" actId="26606"/>
          <ac:spMkLst>
            <pc:docMk/>
            <pc:sldMk cId="3597286615" sldId="265"/>
            <ac:spMk id="10" creationId="{7B831B6F-405A-4B47-B9BB-5CA88F285844}"/>
          </ac:spMkLst>
        </pc:spChg>
        <pc:spChg chg="add del">
          <ac:chgData name="Kaushik Nagarajan" userId="44c5304a5b2e4bf6" providerId="LiveId" clId="{A36CB4B7-20F6-4B1B-9D38-60B60C83CFFC}" dt="2021-01-25T09:00:31.215" v="1607" actId="26606"/>
          <ac:spMkLst>
            <pc:docMk/>
            <pc:sldMk cId="3597286615" sldId="265"/>
            <ac:spMk id="12" creationId="{15109354-9C5D-4F8C-B0E6-D1043C7BF20A}"/>
          </ac:spMkLst>
        </pc:spChg>
        <pc:spChg chg="add del">
          <ac:chgData name="Kaushik Nagarajan" userId="44c5304a5b2e4bf6" providerId="LiveId" clId="{A36CB4B7-20F6-4B1B-9D38-60B60C83CFFC}" dt="2021-01-25T09:00:31.215" v="1607" actId="26606"/>
          <ac:spMkLst>
            <pc:docMk/>
            <pc:sldMk cId="3597286615" sldId="265"/>
            <ac:spMk id="14" creationId="{49B530FE-A87D-41A0-A920-ADC6539EAA44}"/>
          </ac:spMkLst>
        </pc:spChg>
        <pc:spChg chg="add">
          <ac:chgData name="Kaushik Nagarajan" userId="44c5304a5b2e4bf6" providerId="LiveId" clId="{A36CB4B7-20F6-4B1B-9D38-60B60C83CFFC}" dt="2021-01-25T09:00:31.231" v="1608" actId="26606"/>
          <ac:spMkLst>
            <pc:docMk/>
            <pc:sldMk cId="3597286615" sldId="265"/>
            <ac:spMk id="16" creationId="{743AA782-23D1-4521-8CAD-47662984AA08}"/>
          </ac:spMkLst>
        </pc:spChg>
        <pc:spChg chg="add">
          <ac:chgData name="Kaushik Nagarajan" userId="44c5304a5b2e4bf6" providerId="LiveId" clId="{A36CB4B7-20F6-4B1B-9D38-60B60C83CFFC}" dt="2021-01-25T09:00:31.231" v="1608" actId="26606"/>
          <ac:spMkLst>
            <pc:docMk/>
            <pc:sldMk cId="3597286615" sldId="265"/>
            <ac:spMk id="17" creationId="{71877DBC-BB60-40F0-AC93-2ACDBAAE60CE}"/>
          </ac:spMkLst>
        </pc:spChg>
        <pc:picChg chg="add del">
          <ac:chgData name="Kaushik Nagarajan" userId="44c5304a5b2e4bf6" providerId="LiveId" clId="{A36CB4B7-20F6-4B1B-9D38-60B60C83CFFC}" dt="2021-01-25T09:00:31.215" v="1607" actId="26606"/>
          <ac:picMkLst>
            <pc:docMk/>
            <pc:sldMk cId="3597286615" sldId="265"/>
            <ac:picMk id="7" creationId="{6CDCCF30-999E-457E-BB5B-E995CBDD3C1A}"/>
          </ac:picMkLst>
        </pc:picChg>
        <pc:picChg chg="add del">
          <ac:chgData name="Kaushik Nagarajan" userId="44c5304a5b2e4bf6" providerId="LiveId" clId="{A36CB4B7-20F6-4B1B-9D38-60B60C83CFFC}" dt="2021-01-25T09:07:41.245" v="1727" actId="21"/>
          <ac:picMkLst>
            <pc:docMk/>
            <pc:sldMk cId="3597286615" sldId="265"/>
            <ac:picMk id="18" creationId="{45137981-4E75-4096-91D9-0DDA0A611E1E}"/>
          </ac:picMkLst>
        </pc:picChg>
      </pc:sldChg>
      <pc:sldChg chg="addSp delSp modSp new del mod setBg">
        <pc:chgData name="Kaushik Nagarajan" userId="44c5304a5b2e4bf6" providerId="LiveId" clId="{A36CB4B7-20F6-4B1B-9D38-60B60C83CFFC}" dt="2021-01-25T09:25:53.635" v="1759" actId="47"/>
        <pc:sldMkLst>
          <pc:docMk/>
          <pc:sldMk cId="3513163593" sldId="266"/>
        </pc:sldMkLst>
        <pc:spChg chg="mod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2" creationId="{8D98DA32-E8B4-473B-9887-4AEB2E717D1E}"/>
          </ac:spMkLst>
        </pc:spChg>
        <pc:spChg chg="mod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3" creationId="{1FBD1D97-6554-488E-95AC-4C538A60F354}"/>
          </ac:spMkLst>
        </pc:spChg>
        <pc:spChg chg="add del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8" creationId="{777A147A-9ED8-46B4-8660-1B3C2AA880B5}"/>
          </ac:spMkLst>
        </pc:spChg>
        <pc:spChg chg="add del">
          <ac:chgData name="Kaushik Nagarajan" userId="44c5304a5b2e4bf6" providerId="LiveId" clId="{A36CB4B7-20F6-4B1B-9D38-60B60C83CFFC}" dt="2021-01-25T09:02:15.868" v="1636" actId="26606"/>
          <ac:spMkLst>
            <pc:docMk/>
            <pc:sldMk cId="3513163593" sldId="266"/>
            <ac:spMk id="9" creationId="{D1D34770-47A8-402C-AF23-2B653F2D88C1}"/>
          </ac:spMkLst>
        </pc:spChg>
        <pc:spChg chg="add del">
          <ac:chgData name="Kaushik Nagarajan" userId="44c5304a5b2e4bf6" providerId="LiveId" clId="{A36CB4B7-20F6-4B1B-9D38-60B60C83CFFC}" dt="2021-01-25T09:02:12.779" v="1630" actId="26606"/>
          <ac:spMkLst>
            <pc:docMk/>
            <pc:sldMk cId="3513163593" sldId="266"/>
            <ac:spMk id="10" creationId="{59A309A7-1751-4ABE-A3C1-EEC40366AD89}"/>
          </ac:spMkLst>
        </pc:spChg>
        <pc:spChg chg="add del">
          <ac:chgData name="Kaushik Nagarajan" userId="44c5304a5b2e4bf6" providerId="LiveId" clId="{A36CB4B7-20F6-4B1B-9D38-60B60C83CFFC}" dt="2021-01-25T09:02:21.880" v="1638" actId="26606"/>
          <ac:spMkLst>
            <pc:docMk/>
            <pc:sldMk cId="3513163593" sldId="266"/>
            <ac:spMk id="11" creationId="{D1D34770-47A8-402C-AF23-2B653F2D88C1}"/>
          </ac:spMkLst>
        </pc:spChg>
        <pc:spChg chg="add del">
          <ac:chgData name="Kaushik Nagarajan" userId="44c5304a5b2e4bf6" providerId="LiveId" clId="{A36CB4B7-20F6-4B1B-9D38-60B60C83CFFC}" dt="2021-01-25T09:02:12.779" v="1630" actId="26606"/>
          <ac:spMkLst>
            <pc:docMk/>
            <pc:sldMk cId="3513163593" sldId="266"/>
            <ac:spMk id="12" creationId="{967D8EB6-EAE1-4F9C-B398-83321E287204}"/>
          </ac:spMkLst>
        </pc:spChg>
        <pc:spChg chg="add del">
          <ac:chgData name="Kaushik Nagarajan" userId="44c5304a5b2e4bf6" providerId="LiveId" clId="{A36CB4B7-20F6-4B1B-9D38-60B60C83CFFC}" dt="2021-01-25T09:02:13.951" v="1632" actId="26606"/>
          <ac:spMkLst>
            <pc:docMk/>
            <pc:sldMk cId="3513163593" sldId="266"/>
            <ac:spMk id="14" creationId="{59A309A7-1751-4ABE-A3C1-EEC40366AD89}"/>
          </ac:spMkLst>
        </pc:spChg>
        <pc:spChg chg="add del">
          <ac:chgData name="Kaushik Nagarajan" userId="44c5304a5b2e4bf6" providerId="LiveId" clId="{A36CB4B7-20F6-4B1B-9D38-60B60C83CFFC}" dt="2021-01-25T09:02:13.951" v="1632" actId="26606"/>
          <ac:spMkLst>
            <pc:docMk/>
            <pc:sldMk cId="3513163593" sldId="266"/>
            <ac:spMk id="15" creationId="{967D8EB6-EAE1-4F9C-B398-83321E287204}"/>
          </ac:spMkLst>
        </pc:spChg>
        <pc:spChg chg="add del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17" creationId="{5D6C15A0-C087-4593-8414-2B4EC1CDC3DE}"/>
          </ac:spMkLst>
        </pc:spChg>
        <pc:spChg chg="add del">
          <ac:chgData name="Kaushik Nagarajan" userId="44c5304a5b2e4bf6" providerId="LiveId" clId="{A36CB4B7-20F6-4B1B-9D38-60B60C83CFFC}" dt="2021-01-25T09:02:15.227" v="1634" actId="26606"/>
          <ac:spMkLst>
            <pc:docMk/>
            <pc:sldMk cId="3513163593" sldId="266"/>
            <ac:spMk id="18" creationId="{743AA782-23D1-4521-8CAD-47662984AA08}"/>
          </ac:spMkLst>
        </pc:spChg>
        <pc:spChg chg="add del">
          <ac:chgData name="Kaushik Nagarajan" userId="44c5304a5b2e4bf6" providerId="LiveId" clId="{A36CB4B7-20F6-4B1B-9D38-60B60C83CFFC}" dt="2021-01-25T09:02:15.227" v="1634" actId="26606"/>
          <ac:spMkLst>
            <pc:docMk/>
            <pc:sldMk cId="3513163593" sldId="266"/>
            <ac:spMk id="19" creationId="{71877DBC-BB60-40F0-AC93-2ACDBAAE60CE}"/>
          </ac:spMkLst>
        </pc:spChg>
        <pc:spChg chg="add del">
          <ac:chgData name="Kaushik Nagarajan" userId="44c5304a5b2e4bf6" providerId="LiveId" clId="{A36CB4B7-20F6-4B1B-9D38-60B60C83CFFC}" dt="2021-01-25T09:13:08.592" v="1741" actId="26606"/>
          <ac:spMkLst>
            <pc:docMk/>
            <pc:sldMk cId="3513163593" sldId="266"/>
            <ac:spMk id="22" creationId="{DAF1966E-FD40-4A4A-B61B-C4DF7FA05F06}"/>
          </ac:spMkLst>
        </pc:spChg>
        <pc:spChg chg="add del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23" creationId="{59A309A7-1751-4ABE-A3C1-EEC40366AD89}"/>
          </ac:spMkLst>
        </pc:spChg>
        <pc:spChg chg="add del">
          <ac:chgData name="Kaushik Nagarajan" userId="44c5304a5b2e4bf6" providerId="LiveId" clId="{A36CB4B7-20F6-4B1B-9D38-60B60C83CFFC}" dt="2021-01-25T09:13:08.592" v="1741" actId="26606"/>
          <ac:spMkLst>
            <pc:docMk/>
            <pc:sldMk cId="3513163593" sldId="266"/>
            <ac:spMk id="24" creationId="{047BFA19-D45E-416B-A404-7AF2F3F27017}"/>
          </ac:spMkLst>
        </pc:spChg>
        <pc:spChg chg="add del">
          <ac:chgData name="Kaushik Nagarajan" userId="44c5304a5b2e4bf6" providerId="LiveId" clId="{A36CB4B7-20F6-4B1B-9D38-60B60C83CFFC}" dt="2021-01-25T09:13:17.401" v="1743" actId="26606"/>
          <ac:spMkLst>
            <pc:docMk/>
            <pc:sldMk cId="3513163593" sldId="266"/>
            <ac:spMk id="25" creationId="{967D8EB6-EAE1-4F9C-B398-83321E287204}"/>
          </ac:spMkLst>
        </pc:spChg>
        <pc:spChg chg="add del">
          <ac:chgData name="Kaushik Nagarajan" userId="44c5304a5b2e4bf6" providerId="LiveId" clId="{A36CB4B7-20F6-4B1B-9D38-60B60C83CFFC}" dt="2021-01-25T09:13:08.592" v="1741" actId="26606"/>
          <ac:spMkLst>
            <pc:docMk/>
            <pc:sldMk cId="3513163593" sldId="266"/>
            <ac:spMk id="26" creationId="{8E0105E7-23DB-4CF2-8258-FF47C7620F6E}"/>
          </ac:spMkLst>
        </pc:spChg>
        <pc:spChg chg="add del">
          <ac:chgData name="Kaushik Nagarajan" userId="44c5304a5b2e4bf6" providerId="LiveId" clId="{A36CB4B7-20F6-4B1B-9D38-60B60C83CFFC}" dt="2021-01-25T09:13:08.592" v="1741" actId="26606"/>
          <ac:spMkLst>
            <pc:docMk/>
            <pc:sldMk cId="3513163593" sldId="266"/>
            <ac:spMk id="28" creationId="{074B4F7D-14B2-478B-8BF5-01E4E0C5D263}"/>
          </ac:spMkLst>
        </pc:spChg>
        <pc:picChg chg="add del">
          <ac:chgData name="Kaushik Nagarajan" userId="44c5304a5b2e4bf6" providerId="LiveId" clId="{A36CB4B7-20F6-4B1B-9D38-60B60C83CFFC}" dt="2021-01-25T09:02:15.868" v="1636" actId="26606"/>
          <ac:picMkLst>
            <pc:docMk/>
            <pc:sldMk cId="3513163593" sldId="266"/>
            <ac:picMk id="5" creationId="{9ED93CAA-274D-4D16-A2E0-AD5497BF10F2}"/>
          </ac:picMkLst>
        </pc:picChg>
        <pc:picChg chg="add del">
          <ac:chgData name="Kaushik Nagarajan" userId="44c5304a5b2e4bf6" providerId="LiveId" clId="{A36CB4B7-20F6-4B1B-9D38-60B60C83CFFC}" dt="2021-01-25T09:02:12.779" v="1630" actId="26606"/>
          <ac:picMkLst>
            <pc:docMk/>
            <pc:sldMk cId="3513163593" sldId="266"/>
            <ac:picMk id="7" creationId="{2DDD8002-BBE0-4D54-A35F-B9F0C887CCBC}"/>
          </ac:picMkLst>
        </pc:picChg>
        <pc:picChg chg="add del">
          <ac:chgData name="Kaushik Nagarajan" userId="44c5304a5b2e4bf6" providerId="LiveId" clId="{A36CB4B7-20F6-4B1B-9D38-60B60C83CFFC}" dt="2021-01-25T09:02:21.880" v="1638" actId="26606"/>
          <ac:picMkLst>
            <pc:docMk/>
            <pc:sldMk cId="3513163593" sldId="266"/>
            <ac:picMk id="13" creationId="{A6F7B93E-0031-4601-8F25-793F8C7C8B0D}"/>
          </ac:picMkLst>
        </pc:picChg>
        <pc:picChg chg="add del">
          <ac:chgData name="Kaushik Nagarajan" userId="44c5304a5b2e4bf6" providerId="LiveId" clId="{A36CB4B7-20F6-4B1B-9D38-60B60C83CFFC}" dt="2021-01-25T09:02:13.951" v="1632" actId="26606"/>
          <ac:picMkLst>
            <pc:docMk/>
            <pc:sldMk cId="3513163593" sldId="266"/>
            <ac:picMk id="16" creationId="{F65F30F0-5A2A-4200-8F72-8DDAD383FCD2}"/>
          </ac:picMkLst>
        </pc:picChg>
        <pc:picChg chg="add del">
          <ac:chgData name="Kaushik Nagarajan" userId="44c5304a5b2e4bf6" providerId="LiveId" clId="{A36CB4B7-20F6-4B1B-9D38-60B60C83CFFC}" dt="2021-01-25T09:02:15.227" v="1634" actId="26606"/>
          <ac:picMkLst>
            <pc:docMk/>
            <pc:sldMk cId="3513163593" sldId="266"/>
            <ac:picMk id="20" creationId="{8D70DCDA-8626-4D3B-86D5-455624E9AF9F}"/>
          </ac:picMkLst>
        </pc:picChg>
        <pc:picChg chg="add del">
          <ac:chgData name="Kaushik Nagarajan" userId="44c5304a5b2e4bf6" providerId="LiveId" clId="{A36CB4B7-20F6-4B1B-9D38-60B60C83CFFC}" dt="2021-01-25T09:13:17.401" v="1743" actId="26606"/>
          <ac:picMkLst>
            <pc:docMk/>
            <pc:sldMk cId="3513163593" sldId="266"/>
            <ac:picMk id="21" creationId="{7685E7AC-C650-4A40-A99A-A1AF5A40F411}"/>
          </ac:picMkLst>
        </pc:picChg>
      </pc:sldChg>
      <pc:sldChg chg="new del">
        <pc:chgData name="Kaushik Nagarajan" userId="44c5304a5b2e4bf6" providerId="LiveId" clId="{A36CB4B7-20F6-4B1B-9D38-60B60C83CFFC}" dt="2021-01-25T09:04:58.720" v="1693" actId="47"/>
        <pc:sldMkLst>
          <pc:docMk/>
          <pc:sldMk cId="1959918834" sldId="267"/>
        </pc:sldMkLst>
      </pc:sldChg>
      <pc:sldChg chg="addSp delSp modSp new mod setBg">
        <pc:chgData name="Kaushik Nagarajan" userId="44c5304a5b2e4bf6" providerId="LiveId" clId="{A36CB4B7-20F6-4B1B-9D38-60B60C83CFFC}" dt="2021-01-26T15:00:08.206" v="2487" actId="26606"/>
        <pc:sldMkLst>
          <pc:docMk/>
          <pc:sldMk cId="3520615784" sldId="268"/>
        </pc:sldMkLst>
        <pc:spChg chg="del">
          <ac:chgData name="Kaushik Nagarajan" userId="44c5304a5b2e4bf6" providerId="LiveId" clId="{A36CB4B7-20F6-4B1B-9D38-60B60C83CFFC}" dt="2021-01-25T05:47:07.521" v="536"/>
          <ac:spMkLst>
            <pc:docMk/>
            <pc:sldMk cId="3520615784" sldId="268"/>
            <ac:spMk id="2" creationId="{47C3B143-DED7-4CDB-B122-64BC333CBF35}"/>
          </ac:spMkLst>
        </pc:spChg>
        <pc:spChg chg="del">
          <ac:chgData name="Kaushik Nagarajan" userId="44c5304a5b2e4bf6" providerId="LiveId" clId="{A36CB4B7-20F6-4B1B-9D38-60B60C83CFFC}" dt="2021-01-25T05:47:14.452" v="537"/>
          <ac:spMkLst>
            <pc:docMk/>
            <pc:sldMk cId="3520615784" sldId="268"/>
            <ac:spMk id="3" creationId="{2C4C80CF-9515-4159-A65A-EA509157F4CE}"/>
          </ac:spMkLst>
        </pc:spChg>
        <pc:spChg chg="add mod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4" creationId="{7E5C90EB-323E-45FE-BC56-8B0E359E5F4F}"/>
          </ac:spMkLst>
        </pc:spChg>
        <pc:spChg chg="add del mod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5" creationId="{EDE9EF65-A249-4E7F-915A-35F46E00E96C}"/>
          </ac:spMkLst>
        </pc:spChg>
        <pc:spChg chg="add del">
          <ac:chgData name="Kaushik Nagarajan" userId="44c5304a5b2e4bf6" providerId="LiveId" clId="{A36CB4B7-20F6-4B1B-9D38-60B60C83CFFC}" dt="2021-01-25T09:02:39.973" v="1642" actId="26606"/>
          <ac:spMkLst>
            <pc:docMk/>
            <pc:sldMk cId="3520615784" sldId="268"/>
            <ac:spMk id="10" creationId="{100EDD19-6802-4EC3-95CE-CFFAB042CFD6}"/>
          </ac:spMkLst>
        </pc:spChg>
        <pc:spChg chg="add del">
          <ac:chgData name="Kaushik Nagarajan" userId="44c5304a5b2e4bf6" providerId="LiveId" clId="{A36CB4B7-20F6-4B1B-9D38-60B60C83CFFC}" dt="2021-01-25T09:02:39.973" v="1642" actId="26606"/>
          <ac:spMkLst>
            <pc:docMk/>
            <pc:sldMk cId="3520615784" sldId="268"/>
            <ac:spMk id="12" creationId="{DB17E863-922E-4C26-BD64-E8FD41D28661}"/>
          </ac:spMkLst>
        </pc:spChg>
        <pc:spChg chg="add del">
          <ac:chgData name="Kaushik Nagarajan" userId="44c5304a5b2e4bf6" providerId="LiveId" clId="{A36CB4B7-20F6-4B1B-9D38-60B60C83CFFC}" dt="2021-01-25T09:02:41.587" v="1644" actId="26606"/>
          <ac:spMkLst>
            <pc:docMk/>
            <pc:sldMk cId="3520615784" sldId="268"/>
            <ac:spMk id="14" creationId="{AC17DE74-01C9-4859-B65A-85CF999E8580}"/>
          </ac:spMkLst>
        </pc:spChg>
        <pc:spChg chg="add del">
          <ac:chgData name="Kaushik Nagarajan" userId="44c5304a5b2e4bf6" providerId="LiveId" clId="{A36CB4B7-20F6-4B1B-9D38-60B60C83CFFC}" dt="2021-01-25T09:02:41.587" v="1644" actId="26606"/>
          <ac:spMkLst>
            <pc:docMk/>
            <pc:sldMk cId="3520615784" sldId="268"/>
            <ac:spMk id="15" creationId="{068C0432-0E90-4CC1-8CD3-D44A90DF07EF}"/>
          </ac:spMkLst>
        </pc:spChg>
        <pc:spChg chg="add del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17" creationId="{100EDD19-6802-4EC3-95CE-CFFAB042CFD6}"/>
          </ac:spMkLst>
        </pc:spChg>
        <pc:spChg chg="add del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18" creationId="{DB17E863-922E-4C26-BD64-E8FD41D28661}"/>
          </ac:spMkLst>
        </pc:spChg>
        <pc:spChg chg="add del">
          <ac:chgData name="Kaushik Nagarajan" userId="44c5304a5b2e4bf6" providerId="LiveId" clId="{A36CB4B7-20F6-4B1B-9D38-60B60C83CFFC}" dt="2021-01-26T14:59:59.965" v="2479" actId="26606"/>
          <ac:spMkLst>
            <pc:docMk/>
            <pc:sldMk cId="3520615784" sldId="268"/>
            <ac:spMk id="23" creationId="{E8A8EAB8-D2FF-444D-B34B-7D32F106AD0E}"/>
          </ac:spMkLst>
        </pc:spChg>
        <pc:spChg chg="add del">
          <ac:chgData name="Kaushik Nagarajan" userId="44c5304a5b2e4bf6" providerId="LiveId" clId="{A36CB4B7-20F6-4B1B-9D38-60B60C83CFFC}" dt="2021-01-26T15:00:00.435" v="2481" actId="26606"/>
          <ac:spMkLst>
            <pc:docMk/>
            <pc:sldMk cId="3520615784" sldId="268"/>
            <ac:spMk id="24" creationId="{A7AE9375-4664-4DB2-922D-2782A6E439AC}"/>
          </ac:spMkLst>
        </pc:spChg>
        <pc:spChg chg="add del">
          <ac:chgData name="Kaushik Nagarajan" userId="44c5304a5b2e4bf6" providerId="LiveId" clId="{A36CB4B7-20F6-4B1B-9D38-60B60C83CFFC}" dt="2021-01-26T15:00:00.435" v="2481" actId="26606"/>
          <ac:spMkLst>
            <pc:docMk/>
            <pc:sldMk cId="3520615784" sldId="268"/>
            <ac:spMk id="28" creationId="{9DD005C1-8C51-42D6-9BEE-B9B83849743D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29" creationId="{C7278469-3C3C-49CE-AEEE-E176A4900B78}"/>
          </ac:spMkLst>
        </pc:spChg>
        <pc:spChg chg="add del">
          <ac:chgData name="Kaushik Nagarajan" userId="44c5304a5b2e4bf6" providerId="LiveId" clId="{A36CB4B7-20F6-4B1B-9D38-60B60C83CFFC}" dt="2021-01-26T15:00:01.442" v="2483" actId="26606"/>
          <ac:spMkLst>
            <pc:docMk/>
            <pc:sldMk cId="3520615784" sldId="268"/>
            <ac:spMk id="30" creationId="{A7AE9375-4664-4DB2-922D-2782A6E439AC}"/>
          </ac:spMkLst>
        </pc:spChg>
        <pc:spChg chg="add del">
          <ac:chgData name="Kaushik Nagarajan" userId="44c5304a5b2e4bf6" providerId="LiveId" clId="{A36CB4B7-20F6-4B1B-9D38-60B60C83CFFC}" dt="2021-01-26T15:00:01.442" v="2483" actId="26606"/>
          <ac:spMkLst>
            <pc:docMk/>
            <pc:sldMk cId="3520615784" sldId="268"/>
            <ac:spMk id="31" creationId="{EDE9EF65-A249-4E7F-915A-35F46E00E96C}"/>
          </ac:spMkLst>
        </pc:spChg>
        <pc:spChg chg="add del">
          <ac:chgData name="Kaushik Nagarajan" userId="44c5304a5b2e4bf6" providerId="LiveId" clId="{A36CB4B7-20F6-4B1B-9D38-60B60C83CFFC}" dt="2021-01-26T15:00:01.442" v="2483" actId="26606"/>
          <ac:spMkLst>
            <pc:docMk/>
            <pc:sldMk cId="3520615784" sldId="268"/>
            <ac:spMk id="33" creationId="{9DD005C1-8C51-42D6-9BEE-B9B83849743D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35" creationId="{4C6598AB-1C17-4D54-951C-A082D94ACB7A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36" creationId="{5A0118C5-4F8D-4CF4-BADD-53FEACC6C42A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37" creationId="{C83B66D7-137D-4AC1-B172-53D60F08BEB5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38" creationId="{4E0A5C5C-2A95-428E-9F6A-0D29EBD57C9F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39" creationId="{F6B92503-6984-4D15-8B98-8718709B785D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40" creationId="{1056F38F-7C4E-461D-8709-7D0024AE1F79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41" creationId="{08DDF938-524E-4C18-A47D-C00627832366}"/>
          </ac:spMkLst>
        </pc:spChg>
        <pc:spChg chg="add del">
          <ac:chgData name="Kaushik Nagarajan" userId="44c5304a5b2e4bf6" providerId="LiveId" clId="{A36CB4B7-20F6-4B1B-9D38-60B60C83CFFC}" dt="2021-01-26T15:00:02.802" v="2485" actId="26606"/>
          <ac:spMkLst>
            <pc:docMk/>
            <pc:sldMk cId="3520615784" sldId="268"/>
            <ac:spMk id="51" creationId="{EDE9EF65-A249-4E7F-915A-35F46E00E96C}"/>
          </ac:spMkLst>
        </pc:spChg>
        <pc:spChg chg="add del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53" creationId="{A7AE9375-4664-4DB2-922D-2782A6E439AC}"/>
          </ac:spMkLst>
        </pc:spChg>
        <pc:spChg chg="add del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55" creationId="{EDE9EF65-A249-4E7F-915A-35F46E00E96C}"/>
          </ac:spMkLst>
        </pc:spChg>
        <pc:spChg chg="add del">
          <ac:chgData name="Kaushik Nagarajan" userId="44c5304a5b2e4bf6" providerId="LiveId" clId="{A36CB4B7-20F6-4B1B-9D38-60B60C83CFFC}" dt="2021-01-26T15:00:08.206" v="2487" actId="26606"/>
          <ac:spMkLst>
            <pc:docMk/>
            <pc:sldMk cId="3520615784" sldId="268"/>
            <ac:spMk id="56" creationId="{9DD005C1-8C51-42D6-9BEE-B9B83849743D}"/>
          </ac:spMkLst>
        </pc:spChg>
        <pc:grpChg chg="add del">
          <ac:chgData name="Kaushik Nagarajan" userId="44c5304a5b2e4bf6" providerId="LiveId" clId="{A36CB4B7-20F6-4B1B-9D38-60B60C83CFFC}" dt="2021-01-26T15:00:02.802" v="2485" actId="26606"/>
          <ac:grpSpMkLst>
            <pc:docMk/>
            <pc:sldMk cId="3520615784" sldId="268"/>
            <ac:grpSpMk id="42" creationId="{93DC754C-7E09-422D-A8BB-AF632E90DFA2}"/>
          </ac:grpSpMkLst>
        </pc:grpChg>
        <pc:grpChg chg="add del">
          <ac:chgData name="Kaushik Nagarajan" userId="44c5304a5b2e4bf6" providerId="LiveId" clId="{A36CB4B7-20F6-4B1B-9D38-60B60C83CFFC}" dt="2021-01-26T15:00:02.802" v="2485" actId="26606"/>
          <ac:grpSpMkLst>
            <pc:docMk/>
            <pc:sldMk cId="3520615784" sldId="268"/>
            <ac:grpSpMk id="43" creationId="{3773FAF5-C452-4455-9411-D6AF5EBD4CA9}"/>
          </ac:grpSpMkLst>
        </pc:grpChg>
        <pc:graphicFrameChg chg="add del">
          <ac:chgData name="Kaushik Nagarajan" userId="44c5304a5b2e4bf6" providerId="LiveId" clId="{A36CB4B7-20F6-4B1B-9D38-60B60C83CFFC}" dt="2021-01-26T15:00:00.435" v="2481" actId="26606"/>
          <ac:graphicFrameMkLst>
            <pc:docMk/>
            <pc:sldMk cId="3520615784" sldId="268"/>
            <ac:graphicFrameMk id="20" creationId="{A397C9D3-AD76-4C19-92C6-2558F5238F2B}"/>
          </ac:graphicFrameMkLst>
        </pc:graphicFrameChg>
        <pc:cxnChg chg="add del">
          <ac:chgData name="Kaushik Nagarajan" userId="44c5304a5b2e4bf6" providerId="LiveId" clId="{A36CB4B7-20F6-4B1B-9D38-60B60C83CFFC}" dt="2021-01-26T14:59:59.965" v="2479" actId="26606"/>
          <ac:cxnSpMkLst>
            <pc:docMk/>
            <pc:sldMk cId="3520615784" sldId="268"/>
            <ac:cxnSpMk id="25" creationId="{067633D1-6EE6-4118-B9F0-B363477BEE7A}"/>
          </ac:cxnSpMkLst>
        </pc:cxnChg>
        <pc:cxnChg chg="add del">
          <ac:chgData name="Kaushik Nagarajan" userId="44c5304a5b2e4bf6" providerId="LiveId" clId="{A36CB4B7-20F6-4B1B-9D38-60B60C83CFFC}" dt="2021-01-26T15:00:00.435" v="2481" actId="26606"/>
          <ac:cxnSpMkLst>
            <pc:docMk/>
            <pc:sldMk cId="3520615784" sldId="268"/>
            <ac:cxnSpMk id="26" creationId="{EE504C98-6397-41C1-A8D8-2D9C4ED307E0}"/>
          </ac:cxnSpMkLst>
        </pc:cxnChg>
        <pc:cxnChg chg="add del">
          <ac:chgData name="Kaushik Nagarajan" userId="44c5304a5b2e4bf6" providerId="LiveId" clId="{A36CB4B7-20F6-4B1B-9D38-60B60C83CFFC}" dt="2021-01-26T14:59:59.965" v="2479" actId="26606"/>
          <ac:cxnSpMkLst>
            <pc:docMk/>
            <pc:sldMk cId="3520615784" sldId="268"/>
            <ac:cxnSpMk id="27" creationId="{4AD7FFC6-42A9-49CB-B5E9-B3F6B038331B}"/>
          </ac:cxnSpMkLst>
        </pc:cxnChg>
        <pc:cxnChg chg="add del">
          <ac:chgData name="Kaushik Nagarajan" userId="44c5304a5b2e4bf6" providerId="LiveId" clId="{A36CB4B7-20F6-4B1B-9D38-60B60C83CFFC}" dt="2021-01-26T15:00:01.442" v="2483" actId="26606"/>
          <ac:cxnSpMkLst>
            <pc:docMk/>
            <pc:sldMk cId="3520615784" sldId="268"/>
            <ac:cxnSpMk id="32" creationId="{EE504C98-6397-41C1-A8D8-2D9C4ED307E0}"/>
          </ac:cxnSpMkLst>
        </pc:cxnChg>
        <pc:cxnChg chg="add del">
          <ac:chgData name="Kaushik Nagarajan" userId="44c5304a5b2e4bf6" providerId="LiveId" clId="{A36CB4B7-20F6-4B1B-9D38-60B60C83CFFC}" dt="2021-01-26T15:00:08.206" v="2487" actId="26606"/>
          <ac:cxnSpMkLst>
            <pc:docMk/>
            <pc:sldMk cId="3520615784" sldId="268"/>
            <ac:cxnSpMk id="54" creationId="{EE504C98-6397-41C1-A8D8-2D9C4ED307E0}"/>
          </ac:cxnSpMkLst>
        </pc:cxnChg>
      </pc:sldChg>
      <pc:sldChg chg="addSp delSp modSp new mod setBg">
        <pc:chgData name="Kaushik Nagarajan" userId="44c5304a5b2e4bf6" providerId="LiveId" clId="{A36CB4B7-20F6-4B1B-9D38-60B60C83CFFC}" dt="2021-01-25T09:06:30.099" v="1717" actId="255"/>
        <pc:sldMkLst>
          <pc:docMk/>
          <pc:sldMk cId="2844153117" sldId="269"/>
        </pc:sldMkLst>
        <pc:spChg chg="mod">
          <ac:chgData name="Kaushik Nagarajan" userId="44c5304a5b2e4bf6" providerId="LiveId" clId="{A36CB4B7-20F6-4B1B-9D38-60B60C83CFFC}" dt="2021-01-25T09:02:53.542" v="1654" actId="26606"/>
          <ac:spMkLst>
            <pc:docMk/>
            <pc:sldMk cId="2844153117" sldId="269"/>
            <ac:spMk id="2" creationId="{39C5FEB3-989F-4245-A512-A1A3B5CE8EA8}"/>
          </ac:spMkLst>
        </pc:spChg>
        <pc:spChg chg="add del mod">
          <ac:chgData name="Kaushik Nagarajan" userId="44c5304a5b2e4bf6" providerId="LiveId" clId="{A36CB4B7-20F6-4B1B-9D38-60B60C83CFFC}" dt="2021-01-25T09:02:53.542" v="1654" actId="26606"/>
          <ac:spMkLst>
            <pc:docMk/>
            <pc:sldMk cId="2844153117" sldId="269"/>
            <ac:spMk id="3" creationId="{0890FD03-1071-4A02-B1D5-B0FC8579E3B4}"/>
          </ac:spMkLst>
        </pc:spChg>
        <pc:spChg chg="add del">
          <ac:chgData name="Kaushik Nagarajan" userId="44c5304a5b2e4bf6" providerId="LiveId" clId="{A36CB4B7-20F6-4B1B-9D38-60B60C83CFFC}" dt="2021-01-25T09:02:48.019" v="1647" actId="26606"/>
          <ac:spMkLst>
            <pc:docMk/>
            <pc:sldMk cId="2844153117" sldId="269"/>
            <ac:spMk id="6" creationId="{68575C10-8187-4AC4-AD72-C754EAFD2867}"/>
          </ac:spMkLst>
        </pc:spChg>
        <pc:spChg chg="add del">
          <ac:chgData name="Kaushik Nagarajan" userId="44c5304a5b2e4bf6" providerId="LiveId" clId="{A36CB4B7-20F6-4B1B-9D38-60B60C83CFFC}" dt="2021-01-25T08:53:01.399" v="1575" actId="26606"/>
          <ac:spMkLst>
            <pc:docMk/>
            <pc:sldMk cId="2844153117" sldId="269"/>
            <ac:spMk id="9" creationId="{1D63C574-BFD2-41A1-A567-B0C3CC7FDD4F}"/>
          </ac:spMkLst>
        </pc:spChg>
        <pc:spChg chg="add del">
          <ac:chgData name="Kaushik Nagarajan" userId="44c5304a5b2e4bf6" providerId="LiveId" clId="{A36CB4B7-20F6-4B1B-9D38-60B60C83CFFC}" dt="2021-01-25T09:02:48.851" v="1649" actId="26606"/>
          <ac:spMkLst>
            <pc:docMk/>
            <pc:sldMk cId="2844153117" sldId="269"/>
            <ac:spMk id="10" creationId="{2E442304-DDBD-4F7B-8017-36BCC863FB40}"/>
          </ac:spMkLst>
        </pc:spChg>
        <pc:spChg chg="add del">
          <ac:chgData name="Kaushik Nagarajan" userId="44c5304a5b2e4bf6" providerId="LiveId" clId="{A36CB4B7-20F6-4B1B-9D38-60B60C83CFFC}" dt="2021-01-25T08:53:01.399" v="1575" actId="26606"/>
          <ac:spMkLst>
            <pc:docMk/>
            <pc:sldMk cId="2844153117" sldId="269"/>
            <ac:spMk id="11" creationId="{E2A46BAB-8C31-42B2-90E8-B26DD3E81D37}"/>
          </ac:spMkLst>
        </pc:spChg>
        <pc:spChg chg="add del">
          <ac:chgData name="Kaushik Nagarajan" userId="44c5304a5b2e4bf6" providerId="LiveId" clId="{A36CB4B7-20F6-4B1B-9D38-60B60C83CFFC}" dt="2021-01-25T09:02:48.851" v="1649" actId="26606"/>
          <ac:spMkLst>
            <pc:docMk/>
            <pc:sldMk cId="2844153117" sldId="269"/>
            <ac:spMk id="12" creationId="{5E107275-3853-46FD-A241-DE4355A42675}"/>
          </ac:spMkLst>
        </pc:spChg>
        <pc:spChg chg="add del">
          <ac:chgData name="Kaushik Nagarajan" userId="44c5304a5b2e4bf6" providerId="LiveId" clId="{A36CB4B7-20F6-4B1B-9D38-60B60C83CFFC}" dt="2021-01-25T09:02:51.704" v="1651" actId="26606"/>
          <ac:spMkLst>
            <pc:docMk/>
            <pc:sldMk cId="2844153117" sldId="269"/>
            <ac:spMk id="16" creationId="{68575C10-8187-4AC4-AD72-C754EAFD2867}"/>
          </ac:spMkLst>
        </pc:spChg>
        <pc:spChg chg="add del">
          <ac:chgData name="Kaushik Nagarajan" userId="44c5304a5b2e4bf6" providerId="LiveId" clId="{A36CB4B7-20F6-4B1B-9D38-60B60C83CFFC}" dt="2021-01-25T09:02:53.446" v="1653" actId="26606"/>
          <ac:spMkLst>
            <pc:docMk/>
            <pc:sldMk cId="2844153117" sldId="269"/>
            <ac:spMk id="25" creationId="{1D63C574-BFD2-41A1-A567-B0C3CC7FDD4F}"/>
          </ac:spMkLst>
        </pc:spChg>
        <pc:spChg chg="add del">
          <ac:chgData name="Kaushik Nagarajan" userId="44c5304a5b2e4bf6" providerId="LiveId" clId="{A36CB4B7-20F6-4B1B-9D38-60B60C83CFFC}" dt="2021-01-25T09:02:53.446" v="1653" actId="26606"/>
          <ac:spMkLst>
            <pc:docMk/>
            <pc:sldMk cId="2844153117" sldId="269"/>
            <ac:spMk id="26" creationId="{E2A46BAB-8C31-42B2-90E8-B26DD3E81D37}"/>
          </ac:spMkLst>
        </pc:spChg>
        <pc:spChg chg="add">
          <ac:chgData name="Kaushik Nagarajan" userId="44c5304a5b2e4bf6" providerId="LiveId" clId="{A36CB4B7-20F6-4B1B-9D38-60B60C83CFFC}" dt="2021-01-25T09:02:53.542" v="1654" actId="26606"/>
          <ac:spMkLst>
            <pc:docMk/>
            <pc:sldMk cId="2844153117" sldId="269"/>
            <ac:spMk id="34" creationId="{68575C10-8187-4AC4-AD72-C754EAFD2867}"/>
          </ac:spMkLst>
        </pc:spChg>
        <pc:grpChg chg="add del">
          <ac:chgData name="Kaushik Nagarajan" userId="44c5304a5b2e4bf6" providerId="LiveId" clId="{A36CB4B7-20F6-4B1B-9D38-60B60C83CFFC}" dt="2021-01-25T08:53:01.399" v="1575" actId="26606"/>
          <ac:grpSpMkLst>
            <pc:docMk/>
            <pc:sldMk cId="2844153117" sldId="269"/>
            <ac:grpSpMk id="13" creationId="{B3F7A3C7-0737-4E57-B30E-8EEFE638B401}"/>
          </ac:grpSpMkLst>
        </pc:grpChg>
        <pc:grpChg chg="add del">
          <ac:chgData name="Kaushik Nagarajan" userId="44c5304a5b2e4bf6" providerId="LiveId" clId="{A36CB4B7-20F6-4B1B-9D38-60B60C83CFFC}" dt="2021-01-25T08:53:01.399" v="1575" actId="26606"/>
          <ac:grpSpMkLst>
            <pc:docMk/>
            <pc:sldMk cId="2844153117" sldId="269"/>
            <ac:grpSpMk id="17" creationId="{43F5E015-E085-4624-B431-B42414448684}"/>
          </ac:grpSpMkLst>
        </pc:grpChg>
        <pc:grpChg chg="add del">
          <ac:chgData name="Kaushik Nagarajan" userId="44c5304a5b2e4bf6" providerId="LiveId" clId="{A36CB4B7-20F6-4B1B-9D38-60B60C83CFFC}" dt="2021-01-25T09:02:53.446" v="1653" actId="26606"/>
          <ac:grpSpMkLst>
            <pc:docMk/>
            <pc:sldMk cId="2844153117" sldId="269"/>
            <ac:grpSpMk id="27" creationId="{B3F7A3C7-0737-4E57-B30E-8EEFE638B401}"/>
          </ac:grpSpMkLst>
        </pc:grpChg>
        <pc:grpChg chg="add del">
          <ac:chgData name="Kaushik Nagarajan" userId="44c5304a5b2e4bf6" providerId="LiveId" clId="{A36CB4B7-20F6-4B1B-9D38-60B60C83CFFC}" dt="2021-01-25T09:02:53.446" v="1653" actId="26606"/>
          <ac:grpSpMkLst>
            <pc:docMk/>
            <pc:sldMk cId="2844153117" sldId="269"/>
            <ac:grpSpMk id="29" creationId="{43F5E015-E085-4624-B431-B42414448684}"/>
          </ac:grpSpMkLst>
        </pc:grpChg>
        <pc:graphicFrameChg chg="add del">
          <ac:chgData name="Kaushik Nagarajan" userId="44c5304a5b2e4bf6" providerId="LiveId" clId="{A36CB4B7-20F6-4B1B-9D38-60B60C83CFFC}" dt="2021-01-25T08:53:01.399" v="1575" actId="26606"/>
          <ac:graphicFrameMkLst>
            <pc:docMk/>
            <pc:sldMk cId="2844153117" sldId="269"/>
            <ac:graphicFrameMk id="5" creationId="{B0594338-124F-4E6E-8D79-47844DAE852A}"/>
          </ac:graphicFrameMkLst>
        </pc:graphicFrameChg>
        <pc:graphicFrameChg chg="add del">
          <ac:chgData name="Kaushik Nagarajan" userId="44c5304a5b2e4bf6" providerId="LiveId" clId="{A36CB4B7-20F6-4B1B-9D38-60B60C83CFFC}" dt="2021-01-25T09:02:48.019" v="1647" actId="26606"/>
          <ac:graphicFrameMkLst>
            <pc:docMk/>
            <pc:sldMk cId="2844153117" sldId="269"/>
            <ac:graphicFrameMk id="8" creationId="{BED42E9B-2AA2-4416-84E8-0C13711520AE}"/>
          </ac:graphicFrameMkLst>
        </pc:graphicFrameChg>
        <pc:graphicFrameChg chg="add del">
          <ac:chgData name="Kaushik Nagarajan" userId="44c5304a5b2e4bf6" providerId="LiveId" clId="{A36CB4B7-20F6-4B1B-9D38-60B60C83CFFC}" dt="2021-01-25T09:02:48.851" v="1649" actId="26606"/>
          <ac:graphicFrameMkLst>
            <pc:docMk/>
            <pc:sldMk cId="2844153117" sldId="269"/>
            <ac:graphicFrameMk id="14" creationId="{45A7D917-F23F-458C-AE0E-FDDA2D11A616}"/>
          </ac:graphicFrameMkLst>
        </pc:graphicFrameChg>
        <pc:graphicFrameChg chg="add del">
          <ac:chgData name="Kaushik Nagarajan" userId="44c5304a5b2e4bf6" providerId="LiveId" clId="{A36CB4B7-20F6-4B1B-9D38-60B60C83CFFC}" dt="2021-01-25T09:02:51.704" v="1651" actId="26606"/>
          <ac:graphicFrameMkLst>
            <pc:docMk/>
            <pc:sldMk cId="2844153117" sldId="269"/>
            <ac:graphicFrameMk id="19" creationId="{BED42E9B-2AA2-4416-84E8-0C13711520AE}"/>
          </ac:graphicFrameMkLst>
        </pc:graphicFrameChg>
        <pc:graphicFrameChg chg="add del">
          <ac:chgData name="Kaushik Nagarajan" userId="44c5304a5b2e4bf6" providerId="LiveId" clId="{A36CB4B7-20F6-4B1B-9D38-60B60C83CFFC}" dt="2021-01-25T09:02:53.446" v="1653" actId="26606"/>
          <ac:graphicFrameMkLst>
            <pc:docMk/>
            <pc:sldMk cId="2844153117" sldId="269"/>
            <ac:graphicFrameMk id="32" creationId="{67867418-1062-4B71-BAE5-4B04794644AD}"/>
          </ac:graphicFrameMkLst>
        </pc:graphicFrameChg>
        <pc:graphicFrameChg chg="add mod">
          <ac:chgData name="Kaushik Nagarajan" userId="44c5304a5b2e4bf6" providerId="LiveId" clId="{A36CB4B7-20F6-4B1B-9D38-60B60C83CFFC}" dt="2021-01-25T09:06:30.099" v="1717" actId="255"/>
          <ac:graphicFrameMkLst>
            <pc:docMk/>
            <pc:sldMk cId="2844153117" sldId="269"/>
            <ac:graphicFrameMk id="36" creationId="{BED42E9B-2AA2-4416-84E8-0C13711520AE}"/>
          </ac:graphicFrameMkLst>
        </pc:graphicFrameChg>
        <pc:cxnChg chg="add del">
          <ac:chgData name="Kaushik Nagarajan" userId="44c5304a5b2e4bf6" providerId="LiveId" clId="{A36CB4B7-20F6-4B1B-9D38-60B60C83CFFC}" dt="2021-01-25T09:02:48.019" v="1647" actId="26606"/>
          <ac:cxnSpMkLst>
            <pc:docMk/>
            <pc:sldMk cId="2844153117" sldId="269"/>
            <ac:cxnSpMk id="7" creationId="{74E776C9-ED67-41B7-B3A3-4DF76EF3ACEE}"/>
          </ac:cxnSpMkLst>
        </pc:cxnChg>
        <pc:cxnChg chg="add del">
          <ac:chgData name="Kaushik Nagarajan" userId="44c5304a5b2e4bf6" providerId="LiveId" clId="{A36CB4B7-20F6-4B1B-9D38-60B60C83CFFC}" dt="2021-01-25T09:02:51.704" v="1651" actId="26606"/>
          <ac:cxnSpMkLst>
            <pc:docMk/>
            <pc:sldMk cId="2844153117" sldId="269"/>
            <ac:cxnSpMk id="18" creationId="{74E776C9-ED67-41B7-B3A3-4DF76EF3ACEE}"/>
          </ac:cxnSpMkLst>
        </pc:cxnChg>
        <pc:cxnChg chg="add">
          <ac:chgData name="Kaushik Nagarajan" userId="44c5304a5b2e4bf6" providerId="LiveId" clId="{A36CB4B7-20F6-4B1B-9D38-60B60C83CFFC}" dt="2021-01-25T09:02:53.542" v="1654" actId="26606"/>
          <ac:cxnSpMkLst>
            <pc:docMk/>
            <pc:sldMk cId="2844153117" sldId="269"/>
            <ac:cxnSpMk id="35" creationId="{74E776C9-ED67-41B7-B3A3-4DF76EF3ACEE}"/>
          </ac:cxnSpMkLst>
        </pc:cxnChg>
      </pc:sldChg>
      <pc:sldChg chg="addSp delSp modSp new mod ord setBg setClrOvrMap">
        <pc:chgData name="Kaushik Nagarajan" userId="44c5304a5b2e4bf6" providerId="LiveId" clId="{A36CB4B7-20F6-4B1B-9D38-60B60C83CFFC}" dt="2021-01-26T14:53:56.384" v="2406" actId="478"/>
        <pc:sldMkLst>
          <pc:docMk/>
          <pc:sldMk cId="2601924700" sldId="270"/>
        </pc:sldMkLst>
        <pc:spChg chg="mod">
          <ac:chgData name="Kaushik Nagarajan" userId="44c5304a5b2e4bf6" providerId="LiveId" clId="{A36CB4B7-20F6-4B1B-9D38-60B60C83CFFC}" dt="2021-01-26T14:46:51.522" v="2214" actId="26606"/>
          <ac:spMkLst>
            <pc:docMk/>
            <pc:sldMk cId="2601924700" sldId="270"/>
            <ac:spMk id="2" creationId="{DAE6D677-BEAE-4743-BE79-CC7BB9B4C7DD}"/>
          </ac:spMkLst>
        </pc:spChg>
        <pc:spChg chg="del mod">
          <ac:chgData name="Kaushik Nagarajan" userId="44c5304a5b2e4bf6" providerId="LiveId" clId="{A36CB4B7-20F6-4B1B-9D38-60B60C83CFFC}" dt="2021-01-25T08:59:26.921" v="1597" actId="26606"/>
          <ac:spMkLst>
            <pc:docMk/>
            <pc:sldMk cId="2601924700" sldId="270"/>
            <ac:spMk id="3" creationId="{21A6784B-5F53-4454-8328-02BF4BC8AF04}"/>
          </ac:spMkLst>
        </pc:spChg>
        <pc:spChg chg="add del">
          <ac:chgData name="Kaushik Nagarajan" userId="44c5304a5b2e4bf6" providerId="LiveId" clId="{A36CB4B7-20F6-4B1B-9D38-60B60C83CFFC}" dt="2021-01-26T14:46:51.522" v="2214" actId="26606"/>
          <ac:spMkLst>
            <pc:docMk/>
            <pc:sldMk cId="2601924700" sldId="270"/>
            <ac:spMk id="11" creationId="{F7117410-A2A4-4085-9ADC-46744551DBDE}"/>
          </ac:spMkLst>
        </pc:spChg>
        <pc:spChg chg="add del">
          <ac:chgData name="Kaushik Nagarajan" userId="44c5304a5b2e4bf6" providerId="LiveId" clId="{A36CB4B7-20F6-4B1B-9D38-60B60C83CFFC}" dt="2021-01-26T14:46:51.522" v="2214" actId="26606"/>
          <ac:spMkLst>
            <pc:docMk/>
            <pc:sldMk cId="2601924700" sldId="270"/>
            <ac:spMk id="12" creationId="{7301F447-EEF7-48F5-AF73-7566EE7F64AD}"/>
          </ac:spMkLst>
        </pc:spChg>
        <pc:spChg chg="add del">
          <ac:chgData name="Kaushik Nagarajan" userId="44c5304a5b2e4bf6" providerId="LiveId" clId="{A36CB4B7-20F6-4B1B-9D38-60B60C83CFFC}" dt="2021-01-26T14:46:51.522" v="2214" actId="26606"/>
          <ac:spMkLst>
            <pc:docMk/>
            <pc:sldMk cId="2601924700" sldId="270"/>
            <ac:spMk id="13" creationId="{99F74EB5-E547-4FB4-95F5-BCC788F3C4A0}"/>
          </ac:spMkLst>
        </pc:spChg>
        <pc:spChg chg="add del">
          <ac:chgData name="Kaushik Nagarajan" userId="44c5304a5b2e4bf6" providerId="LiveId" clId="{A36CB4B7-20F6-4B1B-9D38-60B60C83CFFC}" dt="2021-01-26T14:46:51.522" v="2214" actId="26606"/>
          <ac:spMkLst>
            <pc:docMk/>
            <pc:sldMk cId="2601924700" sldId="270"/>
            <ac:spMk id="17" creationId="{F3BBD420-1CB7-4DC7-8CB2-86EA2BF5CCF3}"/>
          </ac:spMkLst>
        </pc:spChg>
        <pc:spChg chg="add del">
          <ac:chgData name="Kaushik Nagarajan" userId="44c5304a5b2e4bf6" providerId="LiveId" clId="{A36CB4B7-20F6-4B1B-9D38-60B60C83CFFC}" dt="2021-01-26T14:46:43.144" v="2210" actId="26606"/>
          <ac:spMkLst>
            <pc:docMk/>
            <pc:sldMk cId="2601924700" sldId="270"/>
            <ac:spMk id="19" creationId="{4071723A-CF26-4534-89C4-B73C60B664EB}"/>
          </ac:spMkLst>
        </pc:spChg>
        <pc:spChg chg="add del">
          <ac:chgData name="Kaushik Nagarajan" userId="44c5304a5b2e4bf6" providerId="LiveId" clId="{A36CB4B7-20F6-4B1B-9D38-60B60C83CFFC}" dt="2021-01-26T14:46:39.891" v="2206" actId="26606"/>
          <ac:spMkLst>
            <pc:docMk/>
            <pc:sldMk cId="2601924700" sldId="270"/>
            <ac:spMk id="20" creationId="{9228552E-C8B1-4A80-8448-0787CE0FC704}"/>
          </ac:spMkLst>
        </pc:spChg>
        <pc:spChg chg="add del">
          <ac:chgData name="Kaushik Nagarajan" userId="44c5304a5b2e4bf6" providerId="LiveId" clId="{A36CB4B7-20F6-4B1B-9D38-60B60C83CFFC}" dt="2021-01-26T14:46:43.144" v="2210" actId="26606"/>
          <ac:spMkLst>
            <pc:docMk/>
            <pc:sldMk cId="2601924700" sldId="270"/>
            <ac:spMk id="21" creationId="{A79570B8-A1F0-45BA-881E-728CB053E648}"/>
          </ac:spMkLst>
        </pc:spChg>
        <pc:spChg chg="add del">
          <ac:chgData name="Kaushik Nagarajan" userId="44c5304a5b2e4bf6" providerId="LiveId" clId="{A36CB4B7-20F6-4B1B-9D38-60B60C83CFFC}" dt="2021-01-26T14:46:40.729" v="2208" actId="26606"/>
          <ac:spMkLst>
            <pc:docMk/>
            <pc:sldMk cId="2601924700" sldId="270"/>
            <ac:spMk id="22" creationId="{2E80C965-DB6D-4F81-9E9E-B027384D0BD6}"/>
          </ac:spMkLst>
        </pc:spChg>
        <pc:spChg chg="add del">
          <ac:chgData name="Kaushik Nagarajan" userId="44c5304a5b2e4bf6" providerId="LiveId" clId="{A36CB4B7-20F6-4B1B-9D38-60B60C83CFFC}" dt="2021-01-26T14:46:40.729" v="2208" actId="26606"/>
          <ac:spMkLst>
            <pc:docMk/>
            <pc:sldMk cId="2601924700" sldId="270"/>
            <ac:spMk id="23" creationId="{2B566528-1B12-4246-9431-5C2D7D081168}"/>
          </ac:spMkLst>
        </pc:spChg>
        <pc:spChg chg="add del">
          <ac:chgData name="Kaushik Nagarajan" userId="44c5304a5b2e4bf6" providerId="LiveId" clId="{A36CB4B7-20F6-4B1B-9D38-60B60C83CFFC}" dt="2021-01-26T14:46:40.729" v="2208" actId="26606"/>
          <ac:spMkLst>
            <pc:docMk/>
            <pc:sldMk cId="2601924700" sldId="270"/>
            <ac:spMk id="24" creationId="{A580F890-B085-4E95-96AA-55AEBEC5CE6E}"/>
          </ac:spMkLst>
        </pc:spChg>
        <pc:spChg chg="add del">
          <ac:chgData name="Kaushik Nagarajan" userId="44c5304a5b2e4bf6" providerId="LiveId" clId="{A36CB4B7-20F6-4B1B-9D38-60B60C83CFFC}" dt="2021-01-26T14:46:40.729" v="2208" actId="26606"/>
          <ac:spMkLst>
            <pc:docMk/>
            <pc:sldMk cId="2601924700" sldId="270"/>
            <ac:spMk id="26" creationId="{D3F51FEB-38FB-4F6C-9F7B-2F2AFAB65463}"/>
          </ac:spMkLst>
        </pc:spChg>
        <pc:spChg chg="add del">
          <ac:chgData name="Kaushik Nagarajan" userId="44c5304a5b2e4bf6" providerId="LiveId" clId="{A36CB4B7-20F6-4B1B-9D38-60B60C83CFFC}" dt="2021-01-26T14:46:40.729" v="2208" actId="26606"/>
          <ac:spMkLst>
            <pc:docMk/>
            <pc:sldMk cId="2601924700" sldId="270"/>
            <ac:spMk id="28" creationId="{1E547BA6-BAE0-43BB-A7CA-60F69CE252F0}"/>
          </ac:spMkLst>
        </pc:spChg>
        <pc:spChg chg="add del">
          <ac:chgData name="Kaushik Nagarajan" userId="44c5304a5b2e4bf6" providerId="LiveId" clId="{A36CB4B7-20F6-4B1B-9D38-60B60C83CFFC}" dt="2021-01-26T14:46:43.144" v="2210" actId="26606"/>
          <ac:spMkLst>
            <pc:docMk/>
            <pc:sldMk cId="2601924700" sldId="270"/>
            <ac:spMk id="37" creationId="{A7C1323A-4221-4D82-A549-EE210916EC4B}"/>
          </ac:spMkLst>
        </pc:spChg>
        <pc:spChg chg="add del">
          <ac:chgData name="Kaushik Nagarajan" userId="44c5304a5b2e4bf6" providerId="LiveId" clId="{A36CB4B7-20F6-4B1B-9D38-60B60C83CFFC}" dt="2021-01-26T14:46:44.695" v="2212" actId="26606"/>
          <ac:spMkLst>
            <pc:docMk/>
            <pc:sldMk cId="2601924700" sldId="270"/>
            <ac:spMk id="85" creationId="{955A2079-FA98-4876-80F0-72364A7D2EA4}"/>
          </ac:spMkLst>
        </pc:spChg>
        <pc:grpChg chg="add del">
          <ac:chgData name="Kaushik Nagarajan" userId="44c5304a5b2e4bf6" providerId="LiveId" clId="{A36CB4B7-20F6-4B1B-9D38-60B60C83CFFC}" dt="2021-01-26T14:46:43.144" v="2210" actId="26606"/>
          <ac:grpSpMkLst>
            <pc:docMk/>
            <pc:sldMk cId="2601924700" sldId="270"/>
            <ac:grpSpMk id="36" creationId="{AC4F8715-86BE-45B6-95A5-47A5FACAB301}"/>
          </ac:grpSpMkLst>
        </pc:grpChg>
        <pc:grpChg chg="add del">
          <ac:chgData name="Kaushik Nagarajan" userId="44c5304a5b2e4bf6" providerId="LiveId" clId="{A36CB4B7-20F6-4B1B-9D38-60B60C83CFFC}" dt="2021-01-26T14:46:43.144" v="2210" actId="26606"/>
          <ac:grpSpMkLst>
            <pc:docMk/>
            <pc:sldMk cId="2601924700" sldId="270"/>
            <ac:grpSpMk id="39" creationId="{79875FCB-4062-40DC-86BA-A06DEDC927A9}"/>
          </ac:grpSpMkLst>
        </pc:grpChg>
        <pc:graphicFrameChg chg="add mod modGraphic">
          <ac:chgData name="Kaushik Nagarajan" userId="44c5304a5b2e4bf6" providerId="LiveId" clId="{A36CB4B7-20F6-4B1B-9D38-60B60C83CFFC}" dt="2021-01-26T14:46:51.522" v="2214" actId="26606"/>
          <ac:graphicFrameMkLst>
            <pc:docMk/>
            <pc:sldMk cId="2601924700" sldId="270"/>
            <ac:graphicFrameMk id="14" creationId="{F8BCFA36-C149-4464-8399-FBB4F896B6F6}"/>
          </ac:graphicFrameMkLst>
        </pc:graphicFrameChg>
        <pc:picChg chg="add del mod">
          <ac:chgData name="Kaushik Nagarajan" userId="44c5304a5b2e4bf6" providerId="LiveId" clId="{A36CB4B7-20F6-4B1B-9D38-60B60C83CFFC}" dt="2021-01-26T14:53:56.384" v="2406" actId="478"/>
          <ac:picMkLst>
            <pc:docMk/>
            <pc:sldMk cId="2601924700" sldId="270"/>
            <ac:picMk id="3" creationId="{0CA6C821-3067-41CE-A5DB-15FBC0BCDC34}"/>
          </ac:picMkLst>
        </pc:picChg>
        <pc:picChg chg="add del">
          <ac:chgData name="Kaushik Nagarajan" userId="44c5304a5b2e4bf6" providerId="LiveId" clId="{A36CB4B7-20F6-4B1B-9D38-60B60C83CFFC}" dt="2021-01-25T08:59:26.845" v="1596" actId="26606"/>
          <ac:picMkLst>
            <pc:docMk/>
            <pc:sldMk cId="2601924700" sldId="270"/>
            <ac:picMk id="5" creationId="{8D2AA3C4-FDD2-488F-A6BB-400274959548}"/>
          </ac:picMkLst>
        </pc:picChg>
        <pc:picChg chg="add del">
          <ac:chgData name="Kaushik Nagarajan" userId="44c5304a5b2e4bf6" providerId="LiveId" clId="{A36CB4B7-20F6-4B1B-9D38-60B60C83CFFC}" dt="2021-01-26T14:46:39.891" v="2206" actId="26606"/>
          <ac:picMkLst>
            <pc:docMk/>
            <pc:sldMk cId="2601924700" sldId="270"/>
            <ac:picMk id="16" creationId="{AC4D2F88-530D-4243-B47C-1D29CD700E85}"/>
          </ac:picMkLst>
        </pc:picChg>
        <pc:picChg chg="add del">
          <ac:chgData name="Kaushik Nagarajan" userId="44c5304a5b2e4bf6" providerId="LiveId" clId="{A36CB4B7-20F6-4B1B-9D38-60B60C83CFFC}" dt="2021-01-26T14:46:40.729" v="2208" actId="26606"/>
          <ac:picMkLst>
            <pc:docMk/>
            <pc:sldMk cId="2601924700" sldId="270"/>
            <ac:picMk id="25" creationId="{A20361BC-84C6-493A-A0B1-600CAF2567E2}"/>
          </ac:picMkLst>
        </pc:picChg>
        <pc:cxnChg chg="add del">
          <ac:chgData name="Kaushik Nagarajan" userId="44c5304a5b2e4bf6" providerId="LiveId" clId="{A36CB4B7-20F6-4B1B-9D38-60B60C83CFFC}" dt="2021-01-25T08:59:26.845" v="1596" actId="26606"/>
          <ac:cxnSpMkLst>
            <pc:docMk/>
            <pc:sldMk cId="2601924700" sldId="270"/>
            <ac:cxnSpMk id="9" creationId="{A7F400EE-A8A5-48AF-B4D6-291B52C6F0B0}"/>
          </ac:cxnSpMkLst>
        </pc:cxnChg>
      </pc:sldChg>
      <pc:sldChg chg="new del">
        <pc:chgData name="Kaushik Nagarajan" userId="44c5304a5b2e4bf6" providerId="LiveId" clId="{A36CB4B7-20F6-4B1B-9D38-60B60C83CFFC}" dt="2021-01-25T08:58:08.370" v="1577" actId="680"/>
        <pc:sldMkLst>
          <pc:docMk/>
          <pc:sldMk cId="1751779501" sldId="271"/>
        </pc:sldMkLst>
      </pc:sldChg>
      <pc:sldChg chg="addSp delSp modSp new del mod modMedia setBg delAnim">
        <pc:chgData name="Kaushik Nagarajan" userId="44c5304a5b2e4bf6" providerId="LiveId" clId="{A36CB4B7-20F6-4B1B-9D38-60B60C83CFFC}" dt="2021-01-26T14:31:33.661" v="1864" actId="47"/>
        <pc:sldMkLst>
          <pc:docMk/>
          <pc:sldMk cId="3557262306" sldId="271"/>
        </pc:sldMkLst>
        <pc:spChg chg="mod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2" creationId="{1F08C6F0-9B16-48FF-A337-A597C3181E3F}"/>
          </ac:spMkLst>
        </pc:spChg>
        <pc:spChg chg="mod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3" creationId="{C2A58CE3-CBB8-49BE-BC56-5BE09A01D812}"/>
          </ac:spMkLst>
        </pc:spChg>
        <pc:spChg chg="add del">
          <ac:chgData name="Kaushik Nagarajan" userId="44c5304a5b2e4bf6" providerId="LiveId" clId="{A36CB4B7-20F6-4B1B-9D38-60B60C83CFFC}" dt="2021-01-25T09:28:48.902" v="1760" actId="26606"/>
          <ac:spMkLst>
            <pc:docMk/>
            <pc:sldMk cId="3557262306" sldId="271"/>
            <ac:spMk id="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5T09:28:48.902" v="1760" actId="26606"/>
          <ac:spMkLst>
            <pc:docMk/>
            <pc:sldMk cId="3557262306" sldId="271"/>
            <ac:spMk id="1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16" creationId="{5DCB5928-DC7D-4612-9922-441966E15627}"/>
          </ac:spMkLst>
        </pc:spChg>
        <pc:spChg chg="add del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18" creationId="{682C1161-1736-45EC-99B7-33F3CAE9D517}"/>
          </ac:spMkLst>
        </pc:spChg>
        <pc:spChg chg="add del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20" creationId="{84D4DDB8-B68F-45B0-9F62-C4279996F672}"/>
          </ac:spMkLst>
        </pc:spChg>
        <pc:spChg chg="add del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22" creationId="{AF2F604E-43BE-4DC3-B983-E071523364F8}"/>
          </ac:spMkLst>
        </pc:spChg>
        <pc:spChg chg="add del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24" creationId="{08C9B587-E65E-4B52-B37C-ABEBB6E87928}"/>
          </ac:spMkLst>
        </pc:spChg>
        <pc:spChg chg="add del">
          <ac:chgData name="Kaushik Nagarajan" userId="44c5304a5b2e4bf6" providerId="LiveId" clId="{A36CB4B7-20F6-4B1B-9D38-60B60C83CFFC}" dt="2021-01-25T13:37:28.097" v="1814" actId="26606"/>
          <ac:spMkLst>
            <pc:docMk/>
            <pc:sldMk cId="3557262306" sldId="271"/>
            <ac:spMk id="2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5T13:37:28.097" v="1814" actId="26606"/>
          <ac:spMkLst>
            <pc:docMk/>
            <pc:sldMk cId="3557262306" sldId="271"/>
            <ac:spMk id="29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5T13:36:57.790" v="1803" actId="26606"/>
          <ac:spMkLst>
            <pc:docMk/>
            <pc:sldMk cId="3557262306" sldId="271"/>
            <ac:spMk id="30" creationId="{C1DD1A8A-57D5-4A81-AD04-532B043C5611}"/>
          </ac:spMkLst>
        </pc:spChg>
        <pc:spChg chg="add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31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5T13:36:57.790" v="1803" actId="26606"/>
          <ac:spMkLst>
            <pc:docMk/>
            <pc:sldMk cId="3557262306" sldId="271"/>
            <ac:spMk id="32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5T13:37:11.022" v="1809" actId="26606"/>
          <ac:spMkLst>
            <pc:docMk/>
            <pc:sldMk cId="3557262306" sldId="271"/>
            <ac:spMk id="34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5T13:37:11.022" v="1809" actId="26606"/>
          <ac:spMkLst>
            <pc:docMk/>
            <pc:sldMk cId="3557262306" sldId="271"/>
            <ac:spMk id="36" creationId="{007891EC-4501-44ED-A8C8-B11B6DB767AB}"/>
          </ac:spMkLst>
        </pc:spChg>
        <pc:spChg chg="add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37" creationId="{D5B012D8-7F27-4758-9AC6-C889B154BD73}"/>
          </ac:spMkLst>
        </pc:spChg>
        <pc:spChg chg="add">
          <ac:chgData name="Kaushik Nagarajan" userId="44c5304a5b2e4bf6" providerId="LiveId" clId="{A36CB4B7-20F6-4B1B-9D38-60B60C83CFFC}" dt="2021-01-25T13:37:28.175" v="1815" actId="26606"/>
          <ac:spMkLst>
            <pc:docMk/>
            <pc:sldMk cId="3557262306" sldId="271"/>
            <ac:spMk id="38" creationId="{4063B759-00FC-46D1-9898-8E8625268FAF}"/>
          </ac:spMkLst>
        </pc:spChg>
        <pc:picChg chg="add del mod ord">
          <ac:chgData name="Kaushik Nagarajan" userId="44c5304a5b2e4bf6" providerId="LiveId" clId="{A36CB4B7-20F6-4B1B-9D38-60B60C83CFFC}" dt="2021-01-25T13:36:48.241" v="1799" actId="478"/>
          <ac:picMkLst>
            <pc:docMk/>
            <pc:sldMk cId="3557262306" sldId="271"/>
            <ac:picMk id="5" creationId="{4D9C30DF-721F-41E9-88F8-46DD383BAE17}"/>
          </ac:picMkLst>
        </pc:picChg>
        <pc:picChg chg="add del mod">
          <ac:chgData name="Kaushik Nagarajan" userId="44c5304a5b2e4bf6" providerId="LiveId" clId="{A36CB4B7-20F6-4B1B-9D38-60B60C83CFFC}" dt="2021-01-25T13:36:57.790" v="1803" actId="26606"/>
          <ac:picMkLst>
            <pc:docMk/>
            <pc:sldMk cId="3557262306" sldId="271"/>
            <ac:picMk id="26" creationId="{3388CFF1-3F4B-4FC2-A1D7-0FA67B52A600}"/>
          </ac:picMkLst>
        </pc:picChg>
        <pc:picChg chg="add del">
          <ac:chgData name="Kaushik Nagarajan" userId="44c5304a5b2e4bf6" providerId="LiveId" clId="{A36CB4B7-20F6-4B1B-9D38-60B60C83CFFC}" dt="2021-01-25T13:37:28.097" v="1814" actId="26606"/>
          <ac:picMkLst>
            <pc:docMk/>
            <pc:sldMk cId="3557262306" sldId="271"/>
            <ac:picMk id="28" creationId="{1F18319E-D29C-404A-A7F1-B3077D63619B}"/>
          </ac:picMkLst>
        </pc:picChg>
        <pc:picChg chg="add mod">
          <ac:chgData name="Kaushik Nagarajan" userId="44c5304a5b2e4bf6" providerId="LiveId" clId="{A36CB4B7-20F6-4B1B-9D38-60B60C83CFFC}" dt="2021-01-25T13:37:29.793" v="1817"/>
          <ac:picMkLst>
            <pc:docMk/>
            <pc:sldMk cId="3557262306" sldId="271"/>
            <ac:picMk id="33" creationId="{E8AA247A-32EC-4B11-B9E3-89F5C4B59551}"/>
          </ac:picMkLst>
        </pc:picChg>
        <pc:picChg chg="add del">
          <ac:chgData name="Kaushik Nagarajan" userId="44c5304a5b2e4bf6" providerId="LiveId" clId="{A36CB4B7-20F6-4B1B-9D38-60B60C83CFFC}" dt="2021-01-25T13:37:11.022" v="1809" actId="26606"/>
          <ac:picMkLst>
            <pc:docMk/>
            <pc:sldMk cId="3557262306" sldId="271"/>
            <ac:picMk id="35" creationId="{662F8735-3295-43C3-95DF-9E6188C17A8B}"/>
          </ac:picMkLst>
        </pc:picChg>
      </pc:sldChg>
      <pc:sldChg chg="new del">
        <pc:chgData name="Kaushik Nagarajan" userId="44c5304a5b2e4bf6" providerId="LiveId" clId="{A36CB4B7-20F6-4B1B-9D38-60B60C83CFFC}" dt="2021-01-25T09:04:59.546" v="1694" actId="47"/>
        <pc:sldMkLst>
          <pc:docMk/>
          <pc:sldMk cId="4152171853" sldId="272"/>
        </pc:sldMkLst>
      </pc:sldChg>
      <pc:sldChg chg="addSp delSp modSp new mod setBg">
        <pc:chgData name="Kaushik Nagarajan" userId="44c5304a5b2e4bf6" providerId="LiveId" clId="{A36CB4B7-20F6-4B1B-9D38-60B60C83CFFC}" dt="2021-01-25T09:04:54.739" v="1692" actId="26606"/>
        <pc:sldMkLst>
          <pc:docMk/>
          <pc:sldMk cId="169401591" sldId="273"/>
        </pc:sldMkLst>
        <pc:spChg chg="mod">
          <ac:chgData name="Kaushik Nagarajan" userId="44c5304a5b2e4bf6" providerId="LiveId" clId="{A36CB4B7-20F6-4B1B-9D38-60B60C83CFFC}" dt="2021-01-25T09:04:54.739" v="1692" actId="26606"/>
          <ac:spMkLst>
            <pc:docMk/>
            <pc:sldMk cId="169401591" sldId="273"/>
            <ac:spMk id="2" creationId="{E838E0E4-437B-438A-A9E3-A77B563212CF}"/>
          </ac:spMkLst>
        </pc:spChg>
        <pc:spChg chg="mod">
          <ac:chgData name="Kaushik Nagarajan" userId="44c5304a5b2e4bf6" providerId="LiveId" clId="{A36CB4B7-20F6-4B1B-9D38-60B60C83CFFC}" dt="2021-01-25T09:04:54.739" v="1692" actId="26606"/>
          <ac:spMkLst>
            <pc:docMk/>
            <pc:sldMk cId="169401591" sldId="273"/>
            <ac:spMk id="3" creationId="{156A7C1D-2101-4ABD-8ECD-B7EBC8472665}"/>
          </ac:spMkLst>
        </pc:spChg>
        <pc:spChg chg="add del">
          <ac:chgData name="Kaushik Nagarajan" userId="44c5304a5b2e4bf6" providerId="LiveId" clId="{A36CB4B7-20F6-4B1B-9D38-60B60C83CFFC}" dt="2021-01-25T09:04:45.210" v="1677" actId="26606"/>
          <ac:spMkLst>
            <pc:docMk/>
            <pc:sldMk cId="169401591" sldId="273"/>
            <ac:spMk id="8" creationId="{F4AC6C68-F125-48AD-A5B4-89AD5E7972D1}"/>
          </ac:spMkLst>
        </pc:spChg>
        <pc:spChg chg="add del">
          <ac:chgData name="Kaushik Nagarajan" userId="44c5304a5b2e4bf6" providerId="LiveId" clId="{A36CB4B7-20F6-4B1B-9D38-60B60C83CFFC}" dt="2021-01-25T09:04:33.220" v="1671" actId="26606"/>
          <ac:spMkLst>
            <pc:docMk/>
            <pc:sldMk cId="169401591" sldId="273"/>
            <ac:spMk id="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5T09:04:45.210" v="1677" actId="26606"/>
          <ac:spMkLst>
            <pc:docMk/>
            <pc:sldMk cId="169401591" sldId="273"/>
            <ac:spMk id="10" creationId="{C3EE6A40-8EA7-44D3-8751-F55169B30428}"/>
          </ac:spMkLst>
        </pc:spChg>
        <pc:spChg chg="add del">
          <ac:chgData name="Kaushik Nagarajan" userId="44c5304a5b2e4bf6" providerId="LiveId" clId="{A36CB4B7-20F6-4B1B-9D38-60B60C83CFFC}" dt="2021-01-25T09:04:33.220" v="1671" actId="26606"/>
          <ac:spMkLst>
            <pc:docMk/>
            <pc:sldMk cId="169401591" sldId="273"/>
            <ac:spMk id="1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5T09:04:49.758" v="1683" actId="26606"/>
          <ac:spMkLst>
            <pc:docMk/>
            <pc:sldMk cId="169401591" sldId="273"/>
            <ac:spMk id="12" creationId="{F500DBFC-17A9-4E0A-AEE2-A49F9AEEF0FD}"/>
          </ac:spMkLst>
        </pc:spChg>
        <pc:spChg chg="add del">
          <ac:chgData name="Kaushik Nagarajan" userId="44c5304a5b2e4bf6" providerId="LiveId" clId="{A36CB4B7-20F6-4B1B-9D38-60B60C83CFFC}" dt="2021-01-25T09:04:33.677" v="1673" actId="26606"/>
          <ac:spMkLst>
            <pc:docMk/>
            <pc:sldMk cId="169401591" sldId="273"/>
            <ac:spMk id="13" creationId="{798FE0E0-D95D-46EF-A375-475D4DB0ED45}"/>
          </ac:spMkLst>
        </pc:spChg>
        <pc:spChg chg="add del">
          <ac:chgData name="Kaushik Nagarajan" userId="44c5304a5b2e4bf6" providerId="LiveId" clId="{A36CB4B7-20F6-4B1B-9D38-60B60C83CFFC}" dt="2021-01-25T09:04:33.677" v="1673" actId="26606"/>
          <ac:spMkLst>
            <pc:docMk/>
            <pc:sldMk cId="169401591" sldId="273"/>
            <ac:spMk id="14" creationId="{2D82A42F-AEBE-4065-9792-036A904D8564}"/>
          </ac:spMkLst>
        </pc:spChg>
        <pc:spChg chg="add del">
          <ac:chgData name="Kaushik Nagarajan" userId="44c5304a5b2e4bf6" providerId="LiveId" clId="{A36CB4B7-20F6-4B1B-9D38-60B60C83CFFC}" dt="2021-01-25T09:04:37.964" v="1675" actId="26606"/>
          <ac:spMkLst>
            <pc:docMk/>
            <pc:sldMk cId="169401591" sldId="273"/>
            <ac:spMk id="17" creationId="{F8446B12-7391-4711-8B31-112A0B896C76}"/>
          </ac:spMkLst>
        </pc:spChg>
        <pc:spChg chg="add del">
          <ac:chgData name="Kaushik Nagarajan" userId="44c5304a5b2e4bf6" providerId="LiveId" clId="{A36CB4B7-20F6-4B1B-9D38-60B60C83CFFC}" dt="2021-01-25T09:04:45.210" v="1677" actId="26606"/>
          <ac:spMkLst>
            <pc:docMk/>
            <pc:sldMk cId="169401591" sldId="273"/>
            <ac:spMk id="22" creationId="{8E774AB2-4B13-41CA-96E8-C3E2D1C90C28}"/>
          </ac:spMkLst>
        </pc:spChg>
        <pc:spChg chg="add del">
          <ac:chgData name="Kaushik Nagarajan" userId="44c5304a5b2e4bf6" providerId="LiveId" clId="{A36CB4B7-20F6-4B1B-9D38-60B60C83CFFC}" dt="2021-01-25T09:04:45.210" v="1677" actId="26606"/>
          <ac:spMkLst>
            <pc:docMk/>
            <pc:sldMk cId="169401591" sldId="273"/>
            <ac:spMk id="23" creationId="{B529050A-FCEC-43D9-9CB9-259D339D637C}"/>
          </ac:spMkLst>
        </pc:spChg>
        <pc:spChg chg="add del">
          <ac:chgData name="Kaushik Nagarajan" userId="44c5304a5b2e4bf6" providerId="LiveId" clId="{A36CB4B7-20F6-4B1B-9D38-60B60C83CFFC}" dt="2021-01-25T09:04:46.237" v="1679" actId="26606"/>
          <ac:spMkLst>
            <pc:docMk/>
            <pc:sldMk cId="169401591" sldId="273"/>
            <ac:spMk id="25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5T09:04:46.237" v="1679" actId="26606"/>
          <ac:spMkLst>
            <pc:docMk/>
            <pc:sldMk cId="169401591" sldId="273"/>
            <ac:spMk id="27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5T09:04:48.042" v="1681" actId="26606"/>
          <ac:spMkLst>
            <pc:docMk/>
            <pc:sldMk cId="169401591" sldId="273"/>
            <ac:spMk id="29" creationId="{E91DC736-0EF8-4F87-9146-EBF1D2EE4D3D}"/>
          </ac:spMkLst>
        </pc:spChg>
        <pc:spChg chg="add del">
          <ac:chgData name="Kaushik Nagarajan" userId="44c5304a5b2e4bf6" providerId="LiveId" clId="{A36CB4B7-20F6-4B1B-9D38-60B60C83CFFC}" dt="2021-01-25T09:04:48.042" v="1681" actId="26606"/>
          <ac:spMkLst>
            <pc:docMk/>
            <pc:sldMk cId="169401591" sldId="273"/>
            <ac:spMk id="31" creationId="{097CD68E-23E3-4007-8847-CD0944C4F7BE}"/>
          </ac:spMkLst>
        </pc:spChg>
        <pc:spChg chg="add del">
          <ac:chgData name="Kaushik Nagarajan" userId="44c5304a5b2e4bf6" providerId="LiveId" clId="{A36CB4B7-20F6-4B1B-9D38-60B60C83CFFC}" dt="2021-01-25T09:04:48.042" v="1681" actId="26606"/>
          <ac:spMkLst>
            <pc:docMk/>
            <pc:sldMk cId="169401591" sldId="273"/>
            <ac:spMk id="32" creationId="{AF2F604E-43BE-4DC3-B983-E071523364F8}"/>
          </ac:spMkLst>
        </pc:spChg>
        <pc:spChg chg="add del">
          <ac:chgData name="Kaushik Nagarajan" userId="44c5304a5b2e4bf6" providerId="LiveId" clId="{A36CB4B7-20F6-4B1B-9D38-60B60C83CFFC}" dt="2021-01-25T09:04:48.042" v="1681" actId="26606"/>
          <ac:spMkLst>
            <pc:docMk/>
            <pc:sldMk cId="169401591" sldId="273"/>
            <ac:spMk id="33" creationId="{08C9B587-E65E-4B52-B37C-ABEBB6E87928}"/>
          </ac:spMkLst>
        </pc:spChg>
        <pc:spChg chg="add del">
          <ac:chgData name="Kaushik Nagarajan" userId="44c5304a5b2e4bf6" providerId="LiveId" clId="{A36CB4B7-20F6-4B1B-9D38-60B60C83CFFC}" dt="2021-01-25T09:04:49.758" v="1683" actId="26606"/>
          <ac:spMkLst>
            <pc:docMk/>
            <pc:sldMk cId="169401591" sldId="273"/>
            <ac:spMk id="35" creationId="{65219498-D544-41AC-98FE-8F956EF66A62}"/>
          </ac:spMkLst>
        </pc:spChg>
        <pc:spChg chg="add del">
          <ac:chgData name="Kaushik Nagarajan" userId="44c5304a5b2e4bf6" providerId="LiveId" clId="{A36CB4B7-20F6-4B1B-9D38-60B60C83CFFC}" dt="2021-01-25T09:04:50.423" v="1685" actId="26606"/>
          <ac:spMkLst>
            <pc:docMk/>
            <pc:sldMk cId="169401591" sldId="273"/>
            <ac:spMk id="41" creationId="{798FE0E0-D95D-46EF-A375-475D4DB0ED45}"/>
          </ac:spMkLst>
        </pc:spChg>
        <pc:spChg chg="add del">
          <ac:chgData name="Kaushik Nagarajan" userId="44c5304a5b2e4bf6" providerId="LiveId" clId="{A36CB4B7-20F6-4B1B-9D38-60B60C83CFFC}" dt="2021-01-25T09:04:50.423" v="1685" actId="26606"/>
          <ac:spMkLst>
            <pc:docMk/>
            <pc:sldMk cId="169401591" sldId="273"/>
            <ac:spMk id="42" creationId="{2D82A42F-AEBE-4065-9792-036A904D8564}"/>
          </ac:spMkLst>
        </pc:spChg>
        <pc:spChg chg="add del">
          <ac:chgData name="Kaushik Nagarajan" userId="44c5304a5b2e4bf6" providerId="LiveId" clId="{A36CB4B7-20F6-4B1B-9D38-60B60C83CFFC}" dt="2021-01-25T09:04:52.528" v="1687" actId="26606"/>
          <ac:spMkLst>
            <pc:docMk/>
            <pc:sldMk cId="169401591" sldId="273"/>
            <ac:spMk id="45" creationId="{65219498-D544-41AC-98FE-8F956EF66A62}"/>
          </ac:spMkLst>
        </pc:spChg>
        <pc:spChg chg="add del">
          <ac:chgData name="Kaushik Nagarajan" userId="44c5304a5b2e4bf6" providerId="LiveId" clId="{A36CB4B7-20F6-4B1B-9D38-60B60C83CFFC}" dt="2021-01-25T09:04:52.528" v="1687" actId="26606"/>
          <ac:spMkLst>
            <pc:docMk/>
            <pc:sldMk cId="169401591" sldId="273"/>
            <ac:spMk id="46" creationId="{F500DBFC-17A9-4E0A-AEE2-A49F9AEEF0FD}"/>
          </ac:spMkLst>
        </pc:spChg>
        <pc:spChg chg="add del">
          <ac:chgData name="Kaushik Nagarajan" userId="44c5304a5b2e4bf6" providerId="LiveId" clId="{A36CB4B7-20F6-4B1B-9D38-60B60C83CFFC}" dt="2021-01-25T09:04:53.388" v="1689" actId="26606"/>
          <ac:spMkLst>
            <pc:docMk/>
            <pc:sldMk cId="169401591" sldId="273"/>
            <ac:spMk id="53" creationId="{FFD48BC7-DC40-47DE-87EE-9F4B6ECB9ABB}"/>
          </ac:spMkLst>
        </pc:spChg>
        <pc:spChg chg="add del">
          <ac:chgData name="Kaushik Nagarajan" userId="44c5304a5b2e4bf6" providerId="LiveId" clId="{A36CB4B7-20F6-4B1B-9D38-60B60C83CFFC}" dt="2021-01-25T09:04:53.388" v="1689" actId="26606"/>
          <ac:spMkLst>
            <pc:docMk/>
            <pc:sldMk cId="169401591" sldId="273"/>
            <ac:spMk id="54" creationId="{E502BBC7-2C76-46F3-BC24-5985BC13DB88}"/>
          </ac:spMkLst>
        </pc:spChg>
        <pc:spChg chg="add del">
          <ac:chgData name="Kaushik Nagarajan" userId="44c5304a5b2e4bf6" providerId="LiveId" clId="{A36CB4B7-20F6-4B1B-9D38-60B60C83CFFC}" dt="2021-01-25T09:04:53.388" v="1689" actId="26606"/>
          <ac:spMkLst>
            <pc:docMk/>
            <pc:sldMk cId="169401591" sldId="273"/>
            <ac:spMk id="55" creationId="{C7F28D52-2A5F-4D23-81AE-7CB8B591C7AF}"/>
          </ac:spMkLst>
        </pc:spChg>
        <pc:spChg chg="add del">
          <ac:chgData name="Kaushik Nagarajan" userId="44c5304a5b2e4bf6" providerId="LiveId" clId="{A36CB4B7-20F6-4B1B-9D38-60B60C83CFFC}" dt="2021-01-25T09:04:53.388" v="1689" actId="26606"/>
          <ac:spMkLst>
            <pc:docMk/>
            <pc:sldMk cId="169401591" sldId="273"/>
            <ac:spMk id="56" creationId="{3629484E-3792-4B3D-89AD-7C8A1ED0E0D4}"/>
          </ac:spMkLst>
        </pc:spChg>
        <pc:spChg chg="add del">
          <ac:chgData name="Kaushik Nagarajan" userId="44c5304a5b2e4bf6" providerId="LiveId" clId="{A36CB4B7-20F6-4B1B-9D38-60B60C83CFFC}" dt="2021-01-25T09:04:54.649" v="1691" actId="26606"/>
          <ac:spMkLst>
            <pc:docMk/>
            <pc:sldMk cId="169401591" sldId="273"/>
            <ac:spMk id="58" creationId="{F4AC6C68-F125-48AD-A5B4-89AD5E7972D1}"/>
          </ac:spMkLst>
        </pc:spChg>
        <pc:spChg chg="add del">
          <ac:chgData name="Kaushik Nagarajan" userId="44c5304a5b2e4bf6" providerId="LiveId" clId="{A36CB4B7-20F6-4B1B-9D38-60B60C83CFFC}" dt="2021-01-25T09:04:54.649" v="1691" actId="26606"/>
          <ac:spMkLst>
            <pc:docMk/>
            <pc:sldMk cId="169401591" sldId="273"/>
            <ac:spMk id="59" creationId="{04C0E5DA-5624-49BC-AC1E-30229AA5B937}"/>
          </ac:spMkLst>
        </pc:spChg>
        <pc:spChg chg="add del">
          <ac:chgData name="Kaushik Nagarajan" userId="44c5304a5b2e4bf6" providerId="LiveId" clId="{A36CB4B7-20F6-4B1B-9D38-60B60C83CFFC}" dt="2021-01-25T09:04:54.649" v="1691" actId="26606"/>
          <ac:spMkLst>
            <pc:docMk/>
            <pc:sldMk cId="169401591" sldId="273"/>
            <ac:spMk id="60" creationId="{25E157ED-E992-43F3-9A84-96C30A5C4A61}"/>
          </ac:spMkLst>
        </pc:spChg>
        <pc:spChg chg="add del">
          <ac:chgData name="Kaushik Nagarajan" userId="44c5304a5b2e4bf6" providerId="LiveId" clId="{A36CB4B7-20F6-4B1B-9D38-60B60C83CFFC}" dt="2021-01-25T09:04:54.649" v="1691" actId="26606"/>
          <ac:spMkLst>
            <pc:docMk/>
            <pc:sldMk cId="169401591" sldId="273"/>
            <ac:spMk id="61" creationId="{AEFD253A-9BCA-430B-979A-AA2F8445D761}"/>
          </ac:spMkLst>
        </pc:spChg>
        <pc:spChg chg="add">
          <ac:chgData name="Kaushik Nagarajan" userId="44c5304a5b2e4bf6" providerId="LiveId" clId="{A36CB4B7-20F6-4B1B-9D38-60B60C83CFFC}" dt="2021-01-25T09:04:54.739" v="1692" actId="26606"/>
          <ac:spMkLst>
            <pc:docMk/>
            <pc:sldMk cId="169401591" sldId="273"/>
            <ac:spMk id="63" creationId="{9B37791B-B040-4694-BFDC-8DD132D86E8E}"/>
          </ac:spMkLst>
        </pc:spChg>
        <pc:grpChg chg="add del">
          <ac:chgData name="Kaushik Nagarajan" userId="44c5304a5b2e4bf6" providerId="LiveId" clId="{A36CB4B7-20F6-4B1B-9D38-60B60C83CFFC}" dt="2021-01-25T09:04:37.964" v="1675" actId="26606"/>
          <ac:grpSpMkLst>
            <pc:docMk/>
            <pc:sldMk cId="169401591" sldId="273"/>
            <ac:grpSpMk id="19" creationId="{4252769E-B9F0-4068-A645-5BBEF16E9C28}"/>
          </ac:grpSpMkLst>
        </pc:grpChg>
        <pc:grpChg chg="add del">
          <ac:chgData name="Kaushik Nagarajan" userId="44c5304a5b2e4bf6" providerId="LiveId" clId="{A36CB4B7-20F6-4B1B-9D38-60B60C83CFFC}" dt="2021-01-25T09:04:49.758" v="1683" actId="26606"/>
          <ac:grpSpMkLst>
            <pc:docMk/>
            <pc:sldMk cId="169401591" sldId="273"/>
            <ac:grpSpMk id="36" creationId="{D74613BB-817C-4C4F-8A24-4936F2F064C0}"/>
          </ac:grpSpMkLst>
        </pc:grpChg>
        <pc:grpChg chg="add del">
          <ac:chgData name="Kaushik Nagarajan" userId="44c5304a5b2e4bf6" providerId="LiveId" clId="{A36CB4B7-20F6-4B1B-9D38-60B60C83CFFC}" dt="2021-01-25T09:04:52.528" v="1687" actId="26606"/>
          <ac:grpSpMkLst>
            <pc:docMk/>
            <pc:sldMk cId="169401591" sldId="273"/>
            <ac:grpSpMk id="47" creationId="{D74613BB-817C-4C4F-8A24-4936F2F064C0}"/>
          </ac:grpSpMkLst>
        </pc:grpChg>
        <pc:grpChg chg="add">
          <ac:chgData name="Kaushik Nagarajan" userId="44c5304a5b2e4bf6" providerId="LiveId" clId="{A36CB4B7-20F6-4B1B-9D38-60B60C83CFFC}" dt="2021-01-25T09:04:54.739" v="1692" actId="26606"/>
          <ac:grpSpMkLst>
            <pc:docMk/>
            <pc:sldMk cId="169401591" sldId="273"/>
            <ac:grpSpMk id="64" creationId="{4B2AE301-8298-47C2-81FA-781BA50D9933}"/>
          </ac:grpSpMkLst>
        </pc:grpChg>
        <pc:picChg chg="add del">
          <ac:chgData name="Kaushik Nagarajan" userId="44c5304a5b2e4bf6" providerId="LiveId" clId="{A36CB4B7-20F6-4B1B-9D38-60B60C83CFFC}" dt="2021-01-25T09:04:33.220" v="1671" actId="26606"/>
          <ac:picMkLst>
            <pc:docMk/>
            <pc:sldMk cId="169401591" sldId="273"/>
            <ac:picMk id="5" creationId="{D1F8A105-FE36-44A3-A59C-50BB5605C9B4}"/>
          </ac:picMkLst>
        </pc:picChg>
        <pc:picChg chg="add del">
          <ac:chgData name="Kaushik Nagarajan" userId="44c5304a5b2e4bf6" providerId="LiveId" clId="{A36CB4B7-20F6-4B1B-9D38-60B60C83CFFC}" dt="2021-01-25T09:04:49.758" v="1683" actId="26606"/>
          <ac:picMkLst>
            <pc:docMk/>
            <pc:sldMk cId="169401591" sldId="273"/>
            <ac:picMk id="7" creationId="{1EA8CD7A-041B-42B5-9B32-033C0D7AFA3B}"/>
          </ac:picMkLst>
        </pc:picChg>
        <pc:picChg chg="add del">
          <ac:chgData name="Kaushik Nagarajan" userId="44c5304a5b2e4bf6" providerId="LiveId" clId="{A36CB4B7-20F6-4B1B-9D38-60B60C83CFFC}" dt="2021-01-25T09:04:33.677" v="1673" actId="26606"/>
          <ac:picMkLst>
            <pc:docMk/>
            <pc:sldMk cId="169401591" sldId="273"/>
            <ac:picMk id="15" creationId="{92F4D8DA-CD71-4F91-BB3E-1BCDEA94A2C4}"/>
          </ac:picMkLst>
        </pc:picChg>
        <pc:picChg chg="add del">
          <ac:chgData name="Kaushik Nagarajan" userId="44c5304a5b2e4bf6" providerId="LiveId" clId="{A36CB4B7-20F6-4B1B-9D38-60B60C83CFFC}" dt="2021-01-25T09:04:37.964" v="1675" actId="26606"/>
          <ac:picMkLst>
            <pc:docMk/>
            <pc:sldMk cId="169401591" sldId="273"/>
            <ac:picMk id="18" creationId="{4239921D-EA37-4150-B579-5B172193330C}"/>
          </ac:picMkLst>
        </pc:picChg>
        <pc:picChg chg="add del">
          <ac:chgData name="Kaushik Nagarajan" userId="44c5304a5b2e4bf6" providerId="LiveId" clId="{A36CB4B7-20F6-4B1B-9D38-60B60C83CFFC}" dt="2021-01-25T09:04:46.237" v="1679" actId="26606"/>
          <ac:picMkLst>
            <pc:docMk/>
            <pc:sldMk cId="169401591" sldId="273"/>
            <ac:picMk id="26" creationId="{D1F8A105-FE36-44A3-A59C-50BB5605C9B4}"/>
          </ac:picMkLst>
        </pc:picChg>
        <pc:picChg chg="add del">
          <ac:chgData name="Kaushik Nagarajan" userId="44c5304a5b2e4bf6" providerId="LiveId" clId="{A36CB4B7-20F6-4B1B-9D38-60B60C83CFFC}" dt="2021-01-25T09:04:48.042" v="1681" actId="26606"/>
          <ac:picMkLst>
            <pc:docMk/>
            <pc:sldMk cId="169401591" sldId="273"/>
            <ac:picMk id="30" creationId="{191E7955-CB83-4FAC-B6A0-30E4C76558CB}"/>
          </ac:picMkLst>
        </pc:picChg>
        <pc:picChg chg="add del">
          <ac:chgData name="Kaushik Nagarajan" userId="44c5304a5b2e4bf6" providerId="LiveId" clId="{A36CB4B7-20F6-4B1B-9D38-60B60C83CFFC}" dt="2021-01-25T09:04:50.423" v="1685" actId="26606"/>
          <ac:picMkLst>
            <pc:docMk/>
            <pc:sldMk cId="169401591" sldId="273"/>
            <ac:picMk id="43" creationId="{92F4D8DA-CD71-4F91-BB3E-1BCDEA94A2C4}"/>
          </ac:picMkLst>
        </pc:picChg>
        <pc:picChg chg="add del">
          <ac:chgData name="Kaushik Nagarajan" userId="44c5304a5b2e4bf6" providerId="LiveId" clId="{A36CB4B7-20F6-4B1B-9D38-60B60C83CFFC}" dt="2021-01-25T09:04:52.528" v="1687" actId="26606"/>
          <ac:picMkLst>
            <pc:docMk/>
            <pc:sldMk cId="169401591" sldId="273"/>
            <ac:picMk id="51" creationId="{A5D204D8-0281-4639-826F-5CD0DC3C82CA}"/>
          </ac:picMkLst>
        </pc:picChg>
        <pc:picChg chg="add">
          <ac:chgData name="Kaushik Nagarajan" userId="44c5304a5b2e4bf6" providerId="LiveId" clId="{A36CB4B7-20F6-4B1B-9D38-60B60C83CFFC}" dt="2021-01-25T09:04:54.739" v="1692" actId="26606"/>
          <ac:picMkLst>
            <pc:docMk/>
            <pc:sldMk cId="169401591" sldId="273"/>
            <ac:picMk id="70" creationId="{B537DDF1-C12A-4220-92B6-2D6414C0F8BB}"/>
          </ac:picMkLst>
        </pc:picChg>
      </pc:sldChg>
      <pc:sldChg chg="addSp delSp modSp add mod ord delDesignElem">
        <pc:chgData name="Kaushik Nagarajan" userId="44c5304a5b2e4bf6" providerId="LiveId" clId="{A36CB4B7-20F6-4B1B-9D38-60B60C83CFFC}" dt="2021-01-26T14:47:15.709" v="2218" actId="26606"/>
        <pc:sldMkLst>
          <pc:docMk/>
          <pc:sldMk cId="3895313528" sldId="274"/>
        </pc:sldMkLst>
        <pc:spChg chg="mod">
          <ac:chgData name="Kaushik Nagarajan" userId="44c5304a5b2e4bf6" providerId="LiveId" clId="{A36CB4B7-20F6-4B1B-9D38-60B60C83CFFC}" dt="2021-01-25T09:08:05.848" v="1735" actId="20577"/>
          <ac:spMkLst>
            <pc:docMk/>
            <pc:sldMk cId="3895313528" sldId="274"/>
            <ac:spMk id="2" creationId="{0E6312FB-A441-4146-BCA9-A34B2658EDA3}"/>
          </ac:spMkLst>
        </pc:spChg>
        <pc:spChg chg="add del mod">
          <ac:chgData name="Kaushik Nagarajan" userId="44c5304a5b2e4bf6" providerId="LiveId" clId="{A36CB4B7-20F6-4B1B-9D38-60B60C83CFFC}" dt="2021-01-26T14:47:15.709" v="2218" actId="26606"/>
          <ac:spMkLst>
            <pc:docMk/>
            <pc:sldMk cId="3895313528" sldId="274"/>
            <ac:spMk id="3" creationId="{C0B3F426-378C-4F3A-B042-F1728F3A7B6C}"/>
          </ac:spMkLst>
        </pc:spChg>
        <pc:spChg chg="add del">
          <ac:chgData name="Kaushik Nagarajan" userId="44c5304a5b2e4bf6" providerId="LiveId" clId="{A36CB4B7-20F6-4B1B-9D38-60B60C83CFFC}" dt="2021-01-26T14:47:15.709" v="2218" actId="26606"/>
          <ac:spMkLst>
            <pc:docMk/>
            <pc:sldMk cId="3895313528" sldId="274"/>
            <ac:spMk id="192" creationId="{45D37F4E-DDB4-456B-97E0-9937730A039F}"/>
          </ac:spMkLst>
        </pc:spChg>
        <pc:spChg chg="add del">
          <ac:chgData name="Kaushik Nagarajan" userId="44c5304a5b2e4bf6" providerId="LiveId" clId="{A36CB4B7-20F6-4B1B-9D38-60B60C83CFFC}" dt="2021-01-26T14:47:15.709" v="2218" actId="26606"/>
          <ac:spMkLst>
            <pc:docMk/>
            <pc:sldMk cId="3895313528" sldId="274"/>
            <ac:spMk id="193" creationId="{B2DD41CD-8F47-4F56-AD12-4E2FF7696987}"/>
          </ac:spMkLst>
        </pc:spChg>
        <pc:graphicFrameChg chg="add del">
          <ac:chgData name="Kaushik Nagarajan" userId="44c5304a5b2e4bf6" providerId="LiveId" clId="{A36CB4B7-20F6-4B1B-9D38-60B60C83CFFC}" dt="2021-01-26T14:47:15.709" v="2218" actId="26606"/>
          <ac:graphicFrameMkLst>
            <pc:docMk/>
            <pc:sldMk cId="3895313528" sldId="274"/>
            <ac:graphicFrameMk id="195" creationId="{D3F321E0-9113-416A-A58D-D43F7420F718}"/>
          </ac:graphicFrameMkLst>
        </pc:graphicFrameChg>
        <pc:picChg chg="add mod">
          <ac:chgData name="Kaushik Nagarajan" userId="44c5304a5b2e4bf6" providerId="LiveId" clId="{A36CB4B7-20F6-4B1B-9D38-60B60C83CFFC}" dt="2021-01-25T09:08:13.226" v="1739" actId="1076"/>
          <ac:picMkLst>
            <pc:docMk/>
            <pc:sldMk cId="3895313528" sldId="274"/>
            <ac:picMk id="7" creationId="{AB798D48-B3F9-4B58-8AFF-493D5C853DC1}"/>
          </ac:picMkLst>
        </pc:picChg>
        <pc:picChg chg="del">
          <ac:chgData name="Kaushik Nagarajan" userId="44c5304a5b2e4bf6" providerId="LiveId" clId="{A36CB4B7-20F6-4B1B-9D38-60B60C83CFFC}" dt="2021-01-25T09:07:44.012" v="1728" actId="478"/>
          <ac:picMkLst>
            <pc:docMk/>
            <pc:sldMk cId="3895313528" sldId="274"/>
            <ac:picMk id="1026" creationId="{FBBDF5C7-A1EF-4FA8-90DB-424D11AFABF5}"/>
          </ac:picMkLst>
        </pc:picChg>
      </pc:sldChg>
      <pc:sldChg chg="addSp delSp modSp add mod ord setClrOvrMap">
        <pc:chgData name="Kaushik Nagarajan" userId="44c5304a5b2e4bf6" providerId="LiveId" clId="{A36CB4B7-20F6-4B1B-9D38-60B60C83CFFC}" dt="2021-01-26T14:47:36.669" v="2220" actId="26606"/>
        <pc:sldMkLst>
          <pc:docMk/>
          <pc:sldMk cId="3996478729" sldId="275"/>
        </pc:sldMkLst>
        <pc:spChg chg="add del mod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3" creationId="{C02C2823-23A0-4EE7-B2CF-C563FE2CE561}"/>
          </ac:spMkLst>
        </pc:spChg>
        <pc:spChg chg="mod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4" creationId="{7E5C90EB-323E-45FE-BC56-8B0E359E5F4F}"/>
          </ac:spMkLst>
        </pc:spChg>
        <pc:spChg chg="del">
          <ac:chgData name="Kaushik Nagarajan" userId="44c5304a5b2e4bf6" providerId="LiveId" clId="{A36CB4B7-20F6-4B1B-9D38-60B60C83CFFC}" dt="2021-01-25T09:25:23.590" v="1748" actId="478"/>
          <ac:spMkLst>
            <pc:docMk/>
            <pc:sldMk cId="3996478729" sldId="275"/>
            <ac:spMk id="5" creationId="{EDE9EF65-A249-4E7F-915A-35F46E00E96C}"/>
          </ac:spMkLst>
        </pc:spChg>
        <pc:spChg chg="add del mod">
          <ac:chgData name="Kaushik Nagarajan" userId="44c5304a5b2e4bf6" providerId="LiveId" clId="{A36CB4B7-20F6-4B1B-9D38-60B60C83CFFC}" dt="2021-01-25T09:25:28.622" v="1752" actId="22"/>
          <ac:spMkLst>
            <pc:docMk/>
            <pc:sldMk cId="3996478729" sldId="275"/>
            <ac:spMk id="9" creationId="{5F8003BD-A816-4062-A694-32E1A329037C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17" creationId="{100EDD19-6802-4EC3-95CE-CFFAB042CFD6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18" creationId="{DB17E863-922E-4C26-BD64-E8FD41D28661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25" creationId="{2B566528-1B12-4246-9431-5C2D7D081168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27" creationId="{2E80C965-DB6D-4F81-9E9E-B027384D0BD6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29" creationId="{A580F890-B085-4E95-96AA-55AEBEC5CE6E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31" creationId="{D3F51FEB-38FB-4F6C-9F7B-2F2AFAB65463}"/>
          </ac:spMkLst>
        </pc:spChg>
        <pc:spChg chg="add del">
          <ac:chgData name="Kaushik Nagarajan" userId="44c5304a5b2e4bf6" providerId="LiveId" clId="{A36CB4B7-20F6-4B1B-9D38-60B60C83CFFC}" dt="2021-01-26T14:47:36.669" v="2220" actId="26606"/>
          <ac:spMkLst>
            <pc:docMk/>
            <pc:sldMk cId="3996478729" sldId="275"/>
            <ac:spMk id="33" creationId="{1E547BA6-BAE0-43BB-A7CA-60F69CE252F0}"/>
          </ac:spMkLst>
        </pc:spChg>
        <pc:graphicFrameChg chg="add del">
          <ac:chgData name="Kaushik Nagarajan" userId="44c5304a5b2e4bf6" providerId="LiveId" clId="{A36CB4B7-20F6-4B1B-9D38-60B60C83CFFC}" dt="2021-01-26T14:47:36.669" v="2220" actId="26606"/>
          <ac:graphicFrameMkLst>
            <pc:docMk/>
            <pc:sldMk cId="3996478729" sldId="275"/>
            <ac:graphicFrameMk id="20" creationId="{43665E46-8981-4831-B8D0-8A0D5AAB89D5}"/>
          </ac:graphicFrameMkLst>
        </pc:graphicFrameChg>
        <pc:picChg chg="add del">
          <ac:chgData name="Kaushik Nagarajan" userId="44c5304a5b2e4bf6" providerId="LiveId" clId="{A36CB4B7-20F6-4B1B-9D38-60B60C83CFFC}" dt="2021-01-26T14:47:36.669" v="2220" actId="26606"/>
          <ac:picMkLst>
            <pc:docMk/>
            <pc:sldMk cId="3996478729" sldId="275"/>
            <ac:picMk id="21" creationId="{620836CD-DCFA-4B8E-95D2-5C6786AAFA62}"/>
          </ac:picMkLst>
        </pc:picChg>
      </pc:sldChg>
      <pc:sldChg chg="addSp delSp modSp new mod ord modMedia setBg addAnim delAnim delDesignElem">
        <pc:chgData name="Kaushik Nagarajan" userId="44c5304a5b2e4bf6" providerId="LiveId" clId="{A36CB4B7-20F6-4B1B-9D38-60B60C83CFFC}" dt="2021-01-26T14:58:46.274" v="2476" actId="14100"/>
        <pc:sldMkLst>
          <pc:docMk/>
          <pc:sldMk cId="2228238759" sldId="276"/>
        </pc:sldMkLst>
        <pc:spChg chg="mod">
          <ac:chgData name="Kaushik Nagarajan" userId="44c5304a5b2e4bf6" providerId="LiveId" clId="{A36CB4B7-20F6-4B1B-9D38-60B60C83CFFC}" dt="2021-01-26T14:58:29.748" v="2472" actId="207"/>
          <ac:spMkLst>
            <pc:docMk/>
            <pc:sldMk cId="2228238759" sldId="276"/>
            <ac:spMk id="2" creationId="{A72B4305-B2FA-4F14-BF20-D759A69050D0}"/>
          </ac:spMkLst>
        </pc:spChg>
        <pc:spChg chg="mod">
          <ac:chgData name="Kaushik Nagarajan" userId="44c5304a5b2e4bf6" providerId="LiveId" clId="{A36CB4B7-20F6-4B1B-9D38-60B60C83CFFC}" dt="2021-01-26T14:58:36.203" v="2473" actId="207"/>
          <ac:spMkLst>
            <pc:docMk/>
            <pc:sldMk cId="2228238759" sldId="276"/>
            <ac:spMk id="3" creationId="{1330D263-BF06-45E4-950A-A586A8ADA32F}"/>
          </ac:spMkLst>
        </pc:spChg>
        <pc:spChg chg="add del">
          <ac:chgData name="Kaushik Nagarajan" userId="44c5304a5b2e4bf6" providerId="LiveId" clId="{A36CB4B7-20F6-4B1B-9D38-60B60C83CFFC}" dt="2021-01-26T14:55:10.903" v="2435" actId="26606"/>
          <ac:spMkLst>
            <pc:docMk/>
            <pc:sldMk cId="2228238759" sldId="276"/>
            <ac:spMk id="6" creationId="{E0AE394F-AFF1-4485-AF1F-7387A2F041AA}"/>
          </ac:spMkLst>
        </pc:spChg>
        <pc:spChg chg="add del">
          <ac:chgData name="Kaushik Nagarajan" userId="44c5304a5b2e4bf6" providerId="LiveId" clId="{A36CB4B7-20F6-4B1B-9D38-60B60C83CFFC}" dt="2021-01-26T14:55:10.903" v="2435" actId="26606"/>
          <ac:spMkLst>
            <pc:docMk/>
            <pc:sldMk cId="2228238759" sldId="276"/>
            <ac:spMk id="8" creationId="{5683D043-25BB-4AC9-8130-641179672614}"/>
          </ac:spMkLst>
        </pc:spChg>
        <pc:spChg chg="add del">
          <ac:chgData name="Kaushik Nagarajan" userId="44c5304a5b2e4bf6" providerId="LiveId" clId="{A36CB4B7-20F6-4B1B-9D38-60B60C83CFFC}" dt="2021-01-26T14:52:25.021" v="2395" actId="26606"/>
          <ac:spMkLst>
            <pc:docMk/>
            <pc:sldMk cId="2228238759" sldId="276"/>
            <ac:spMk id="9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5:10.903" v="2435" actId="26606"/>
          <ac:spMkLst>
            <pc:docMk/>
            <pc:sldMk cId="2228238759" sldId="276"/>
            <ac:spMk id="10" creationId="{AA61CCAC-6875-474C-8E9E-F57ABF078C2B}"/>
          </ac:spMkLst>
        </pc:spChg>
        <pc:spChg chg="add del">
          <ac:chgData name="Kaushik Nagarajan" userId="44c5304a5b2e4bf6" providerId="LiveId" clId="{A36CB4B7-20F6-4B1B-9D38-60B60C83CFFC}" dt="2021-01-26T14:52:25.021" v="2395" actId="26606"/>
          <ac:spMkLst>
            <pc:docMk/>
            <pc:sldMk cId="2228238759" sldId="276"/>
            <ac:spMk id="11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12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14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15" creationId="{55C6F499-7DD3-40AC-AC5E-26D67FCAEA30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16" creationId="{5912B5B1-BC40-4CD1-8541-549C583431ED}"/>
          </ac:spMkLst>
        </pc:spChg>
        <pc:spChg chg="add del">
          <ac:chgData name="Kaushik Nagarajan" userId="44c5304a5b2e4bf6" providerId="LiveId" clId="{A36CB4B7-20F6-4B1B-9D38-60B60C83CFFC}" dt="2021-01-26T14:52:24.990" v="2394" actId="26606"/>
          <ac:spMkLst>
            <pc:docMk/>
            <pc:sldMk cId="2228238759" sldId="276"/>
            <ac:spMk id="17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18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2:24.990" v="2394" actId="26606"/>
          <ac:spMkLst>
            <pc:docMk/>
            <pc:sldMk cId="2228238759" sldId="276"/>
            <ac:spMk id="19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5:28.804" v="2438" actId="26606"/>
          <ac:spMkLst>
            <pc:docMk/>
            <pc:sldMk cId="2228238759" sldId="276"/>
            <ac:spMk id="20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4:14.333" v="2411"/>
          <ac:spMkLst>
            <pc:docMk/>
            <pc:sldMk cId="2228238759" sldId="276"/>
            <ac:spMk id="21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4:14.333" v="2411"/>
          <ac:spMkLst>
            <pc:docMk/>
            <pc:sldMk cId="2228238759" sldId="276"/>
            <ac:spMk id="23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4:44.554" v="2417" actId="26606"/>
          <ac:spMkLst>
            <pc:docMk/>
            <pc:sldMk cId="2228238759" sldId="276"/>
            <ac:spMk id="25" creationId="{E252BF65-A104-4DD3-8D54-285294DCC0C7}"/>
          </ac:spMkLst>
        </pc:spChg>
        <pc:spChg chg="add del">
          <ac:chgData name="Kaushik Nagarajan" userId="44c5304a5b2e4bf6" providerId="LiveId" clId="{A36CB4B7-20F6-4B1B-9D38-60B60C83CFFC}" dt="2021-01-26T14:55:28.804" v="2438" actId="26606"/>
          <ac:spMkLst>
            <pc:docMk/>
            <pc:sldMk cId="2228238759" sldId="276"/>
            <ac:spMk id="26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27" creationId="{C70191CD-D48F-4F7A-8077-0380603A29E2}"/>
          </ac:spMkLst>
        </pc:spChg>
        <pc:spChg chg="add del">
          <ac:chgData name="Kaushik Nagarajan" userId="44c5304a5b2e4bf6" providerId="LiveId" clId="{A36CB4B7-20F6-4B1B-9D38-60B60C83CFFC}" dt="2021-01-26T14:54:04.784" v="2408" actId="26606"/>
          <ac:spMkLst>
            <pc:docMk/>
            <pc:sldMk cId="2228238759" sldId="276"/>
            <ac:spMk id="28" creationId="{94714483-7072-431F-9DBE-87F44E4D44BC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29" creationId="{73BCEA90-F7D5-4EC1-9BE2-5A49A20F4B1D}"/>
          </ac:spMkLst>
        </pc:spChg>
        <pc:spChg chg="add del">
          <ac:chgData name="Kaushik Nagarajan" userId="44c5304a5b2e4bf6" providerId="LiveId" clId="{A36CB4B7-20F6-4B1B-9D38-60B60C83CFFC}" dt="2021-01-26T14:54:04.784" v="2408" actId="26606"/>
          <ac:spMkLst>
            <pc:docMk/>
            <pc:sldMk cId="2228238759" sldId="276"/>
            <ac:spMk id="30" creationId="{495892E1-F4A5-4991-AC52-4F417B14A2A2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31" creationId="{9848F91B-FA65-4A06-A177-8CCF7EBC8631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33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34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35" creationId="{D98779F6-5395-4B82-BDCB-4ADF6A5BB9E5}"/>
          </ac:spMkLst>
        </pc:spChg>
        <pc:spChg chg="add del">
          <ac:chgData name="Kaushik Nagarajan" userId="44c5304a5b2e4bf6" providerId="LiveId" clId="{A36CB4B7-20F6-4B1B-9D38-60B60C83CFFC}" dt="2021-01-26T14:54:50.572" v="2419" actId="26606"/>
          <ac:spMkLst>
            <pc:docMk/>
            <pc:sldMk cId="2228238759" sldId="276"/>
            <ac:spMk id="36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5:31.609" v="2441" actId="26606"/>
          <ac:spMkLst>
            <pc:docMk/>
            <pc:sldMk cId="2228238759" sldId="276"/>
            <ac:spMk id="37" creationId="{D3796E02-59E7-4F88-B2DD-21B539B839CF}"/>
          </ac:spMkLst>
        </pc:spChg>
        <pc:spChg chg="add del">
          <ac:chgData name="Kaushik Nagarajan" userId="44c5304a5b2e4bf6" providerId="LiveId" clId="{A36CB4B7-20F6-4B1B-9D38-60B60C83CFFC}" dt="2021-01-26T14:54:51.457" v="2421" actId="26606"/>
          <ac:spMkLst>
            <pc:docMk/>
            <pc:sldMk cId="2228238759" sldId="276"/>
            <ac:spMk id="38" creationId="{C7D023E4-8DE1-436E-9847-ED6A4B4B04FD}"/>
          </ac:spMkLst>
        </pc:spChg>
        <pc:spChg chg="add del">
          <ac:chgData name="Kaushik Nagarajan" userId="44c5304a5b2e4bf6" providerId="LiveId" clId="{A36CB4B7-20F6-4B1B-9D38-60B60C83CFFC}" dt="2021-01-26T14:54:51.457" v="2421" actId="26606"/>
          <ac:spMkLst>
            <pc:docMk/>
            <pc:sldMk cId="2228238759" sldId="276"/>
            <ac:spMk id="39" creationId="{8B2B1708-8CE4-4A20-94F5-55118AE2CBD7}"/>
          </ac:spMkLst>
        </pc:spChg>
        <pc:spChg chg="add del">
          <ac:chgData name="Kaushik Nagarajan" userId="44c5304a5b2e4bf6" providerId="LiveId" clId="{A36CB4B7-20F6-4B1B-9D38-60B60C83CFFC}" dt="2021-01-26T14:54:04.784" v="2408" actId="26606"/>
          <ac:spMkLst>
            <pc:docMk/>
            <pc:sldMk cId="2228238759" sldId="276"/>
            <ac:spMk id="40" creationId="{E2683E3F-F855-4549-84F8-42064EC0F247}"/>
          </ac:spMkLst>
        </pc:spChg>
        <pc:spChg chg="add del">
          <ac:chgData name="Kaushik Nagarajan" userId="44c5304a5b2e4bf6" providerId="LiveId" clId="{A36CB4B7-20F6-4B1B-9D38-60B60C83CFFC}" dt="2021-01-26T14:54:04.784" v="2408" actId="26606"/>
          <ac:spMkLst>
            <pc:docMk/>
            <pc:sldMk cId="2228238759" sldId="276"/>
            <ac:spMk id="48" creationId="{832F3179-0CD5-40C8-9939-D8355006F7BA}"/>
          </ac:spMkLst>
        </pc:spChg>
        <pc:spChg chg="add del">
          <ac:chgData name="Kaushik Nagarajan" userId="44c5304a5b2e4bf6" providerId="LiveId" clId="{A36CB4B7-20F6-4B1B-9D38-60B60C83CFFC}" dt="2021-01-26T14:55:43.062" v="2444" actId="26606"/>
          <ac:spMkLst>
            <pc:docMk/>
            <pc:sldMk cId="2228238759" sldId="276"/>
            <ac:spMk id="49" creationId="{FB5B0058-AF13-4859-B429-4EDDE2A26F7F}"/>
          </ac:spMkLst>
        </pc:spChg>
        <pc:spChg chg="add del">
          <ac:chgData name="Kaushik Nagarajan" userId="44c5304a5b2e4bf6" providerId="LiveId" clId="{A36CB4B7-20F6-4B1B-9D38-60B60C83CFFC}" dt="2021-01-26T14:55:43.062" v="2444" actId="26606"/>
          <ac:spMkLst>
            <pc:docMk/>
            <pc:sldMk cId="2228238759" sldId="276"/>
            <ac:spMk id="51" creationId="{D84C2E9E-0B5D-4B5F-9A1F-70EBDCE39034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3" creationId="{73BCEA90-F7D5-4EC1-9BE2-5A49A20F4B1D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4" creationId="{9848F91B-FA65-4A06-A177-8CCF7EBC8631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5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6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7" creationId="{D98779F6-5395-4B82-BDCB-4ADF6A5BB9E5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8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5:07.899" v="2433" actId="26606"/>
          <ac:spMkLst>
            <pc:docMk/>
            <pc:sldMk cId="2228238759" sldId="276"/>
            <ac:spMk id="59" creationId="{C70191CD-D48F-4F7A-8077-0380603A29E2}"/>
          </ac:spMkLst>
        </pc:spChg>
        <pc:spChg chg="add del">
          <ac:chgData name="Kaushik Nagarajan" userId="44c5304a5b2e4bf6" providerId="LiveId" clId="{A36CB4B7-20F6-4B1B-9D38-60B60C83CFFC}" dt="2021-01-26T14:55:51.618" v="2447" actId="26606"/>
          <ac:spMkLst>
            <pc:docMk/>
            <pc:sldMk cId="2228238759" sldId="276"/>
            <ac:spMk id="60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5:51.618" v="2447" actId="26606"/>
          <ac:spMkLst>
            <pc:docMk/>
            <pc:sldMk cId="2228238759" sldId="276"/>
            <ac:spMk id="62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64" creationId="{73BCEA90-F7D5-4EC1-9BE2-5A49A20F4B1D}"/>
          </ac:spMkLst>
        </pc:spChg>
        <pc:spChg chg="add del">
          <ac:chgData name="Kaushik Nagarajan" userId="44c5304a5b2e4bf6" providerId="LiveId" clId="{A36CB4B7-20F6-4B1B-9D38-60B60C83CFFC}" dt="2021-01-26T14:55:58.121" v="2451" actId="26606"/>
          <ac:spMkLst>
            <pc:docMk/>
            <pc:sldMk cId="2228238759" sldId="276"/>
            <ac:spMk id="65" creationId="{6F828D28-8E09-41CC-8229-3070B5467A96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66" creationId="{9848F91B-FA65-4A06-A177-8CCF7EBC8631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68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5:58.121" v="2451" actId="26606"/>
          <ac:spMkLst>
            <pc:docMk/>
            <pc:sldMk cId="2228238759" sldId="276"/>
            <ac:spMk id="69" creationId="{D5B012D8-7F27-4758-9AC6-C889B154BD73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70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71" creationId="{07322A9E-F1EC-405E-8971-BA906EFFCCB8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72" creationId="{D98779F6-5395-4B82-BDCB-4ADF6A5BB9E5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73" creationId="{A5704422-1118-4FD1-95AD-29A064EB80D9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74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75" creationId="{A88B2AAA-B805-498E-A9E6-98B885855498}"/>
          </ac:spMkLst>
        </pc:spChg>
        <pc:spChg chg="add del">
          <ac:chgData name="Kaushik Nagarajan" userId="44c5304a5b2e4bf6" providerId="LiveId" clId="{A36CB4B7-20F6-4B1B-9D38-60B60C83CFFC}" dt="2021-01-26T14:55:02.527" v="2425" actId="26606"/>
          <ac:spMkLst>
            <pc:docMk/>
            <pc:sldMk cId="2228238759" sldId="276"/>
            <ac:spMk id="76" creationId="{C70191CD-D48F-4F7A-8077-0380603A29E2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77" creationId="{9B8051E0-19D7-43E1-BFD9-E6DBFEB3A3F1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79" creationId="{4EDB2B02-86A2-46F5-A4BE-B7D9B10411D6}"/>
          </ac:spMkLst>
        </pc:spChg>
        <pc:spChg chg="add del">
          <ac:chgData name="Kaushik Nagarajan" userId="44c5304a5b2e4bf6" providerId="LiveId" clId="{A36CB4B7-20F6-4B1B-9D38-60B60C83CFFC}" dt="2021-01-26T14:55:58.121" v="2451" actId="26606"/>
          <ac:spMkLst>
            <pc:docMk/>
            <pc:sldMk cId="2228238759" sldId="276"/>
            <ac:spMk id="80" creationId="{4063B759-00FC-46D1-9898-8E8625268FAF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81" creationId="{43954639-FB5D-41F4-9560-6F6DFE778425}"/>
          </ac:spMkLst>
        </pc:spChg>
        <pc:spChg chg="add del">
          <ac:chgData name="Kaushik Nagarajan" userId="44c5304a5b2e4bf6" providerId="LiveId" clId="{A36CB4B7-20F6-4B1B-9D38-60B60C83CFFC}" dt="2021-01-26T14:55:58.675" v="2454" actId="26606"/>
          <ac:spMkLst>
            <pc:docMk/>
            <pc:sldMk cId="2228238759" sldId="276"/>
            <ac:spMk id="82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83" creationId="{E898931C-0323-41FA-A036-20F818B1FF81}"/>
          </ac:spMkLst>
        </pc:spChg>
        <pc:spChg chg="add del">
          <ac:chgData name="Kaushik Nagarajan" userId="44c5304a5b2e4bf6" providerId="LiveId" clId="{A36CB4B7-20F6-4B1B-9D38-60B60C83CFFC}" dt="2021-01-26T14:55:03.416" v="2427" actId="26606"/>
          <ac:spMkLst>
            <pc:docMk/>
            <pc:sldMk cId="2228238759" sldId="276"/>
            <ac:spMk id="84" creationId="{832F3179-0CD5-40C8-9939-D8355006F7BA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85" creationId="{89AFE9DD-0792-4B98-B4EB-97ACA17E6AA8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87" creationId="{3981F5C4-9AE1-404E-AF44-A4E6DB374F9D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89" creationId="{763C1781-8726-4FAC-8C45-FF40376BE409}"/>
          </ac:spMkLst>
        </pc:spChg>
        <pc:spChg chg="add del">
          <ac:chgData name="Kaushik Nagarajan" userId="44c5304a5b2e4bf6" providerId="LiveId" clId="{A36CB4B7-20F6-4B1B-9D38-60B60C83CFFC}" dt="2021-01-26T14:55:58.675" v="2454" actId="26606"/>
          <ac:spMkLst>
            <pc:docMk/>
            <pc:sldMk cId="2228238759" sldId="276"/>
            <ac:spMk id="9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91" creationId="{301491B5-56C7-43DC-A3D9-861EECCA056A}"/>
          </ac:spMkLst>
        </pc:spChg>
        <pc:spChg chg="add del">
          <ac:chgData name="Kaushik Nagarajan" userId="44c5304a5b2e4bf6" providerId="LiveId" clId="{A36CB4B7-20F6-4B1B-9D38-60B60C83CFFC}" dt="2021-01-26T14:55:03.416" v="2427" actId="26606"/>
          <ac:spMkLst>
            <pc:docMk/>
            <pc:sldMk cId="2228238759" sldId="276"/>
            <ac:spMk id="92" creationId="{94714483-7072-431F-9DBE-87F44E4D44BC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93" creationId="{237E2353-22DF-46E0-A200-FB30F8F394E2}"/>
          </ac:spMkLst>
        </pc:spChg>
        <pc:spChg chg="add del">
          <ac:chgData name="Kaushik Nagarajan" userId="44c5304a5b2e4bf6" providerId="LiveId" clId="{A36CB4B7-20F6-4B1B-9D38-60B60C83CFFC}" dt="2021-01-26T14:55:03.416" v="2427" actId="26606"/>
          <ac:spMkLst>
            <pc:docMk/>
            <pc:sldMk cId="2228238759" sldId="276"/>
            <ac:spMk id="94" creationId="{495892E1-F4A5-4991-AC52-4F417B14A2A2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95" creationId="{DD6138DB-057B-45F7-A5F4-E7BFDA20D02C}"/>
          </ac:spMkLst>
        </pc:spChg>
        <pc:spChg chg="add del">
          <ac:chgData name="Kaushik Nagarajan" userId="44c5304a5b2e4bf6" providerId="LiveId" clId="{A36CB4B7-20F6-4B1B-9D38-60B60C83CFFC}" dt="2021-01-26T14:50:32.749" v="2324" actId="26606"/>
          <ac:spMkLst>
            <pc:docMk/>
            <pc:sldMk cId="2228238759" sldId="276"/>
            <ac:spMk id="97" creationId="{79A54AB1-B64F-4843-BFAB-81CB74E66B65}"/>
          </ac:spMkLst>
        </pc:spChg>
        <pc:spChg chg="add del">
          <ac:chgData name="Kaushik Nagarajan" userId="44c5304a5b2e4bf6" providerId="LiveId" clId="{A36CB4B7-20F6-4B1B-9D38-60B60C83CFFC}" dt="2021-01-26T14:57:36.480" v="2457" actId="26606"/>
          <ac:spMkLst>
            <pc:docMk/>
            <pc:sldMk cId="2228238759" sldId="276"/>
            <ac:spMk id="98" creationId="{C1DD1A8A-57D5-4A81-AD04-532B043C5611}"/>
          </ac:spMkLst>
        </pc:spChg>
        <pc:spChg chg="add del">
          <ac:chgData name="Kaushik Nagarajan" userId="44c5304a5b2e4bf6" providerId="LiveId" clId="{A36CB4B7-20F6-4B1B-9D38-60B60C83CFFC}" dt="2021-01-26T14:57:36.480" v="2457" actId="26606"/>
          <ac:spMkLst>
            <pc:docMk/>
            <pc:sldMk cId="2228238759" sldId="276"/>
            <ac:spMk id="100" creationId="{007891EC-4501-44ED-A8C8-B11B6DB767AB}"/>
          </ac:spMkLst>
        </pc:spChg>
        <pc:spChg chg="add del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02" creationId="{E0AE394F-AFF1-4485-AF1F-7387A2F041AA}"/>
          </ac:spMkLst>
        </pc:spChg>
        <pc:spChg chg="add del">
          <ac:chgData name="Kaushik Nagarajan" userId="44c5304a5b2e4bf6" providerId="LiveId" clId="{A36CB4B7-20F6-4B1B-9D38-60B60C83CFFC}" dt="2021-01-26T14:55:03.416" v="2427" actId="26606"/>
          <ac:spMkLst>
            <pc:docMk/>
            <pc:sldMk cId="2228238759" sldId="276"/>
            <ac:spMk id="103" creationId="{E2683E3F-F855-4549-84F8-42064EC0F247}"/>
          </ac:spMkLst>
        </pc:spChg>
        <pc:spChg chg="add del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05" creationId="{5683D043-25BB-4AC9-8130-641179672614}"/>
          </ac:spMkLst>
        </pc:spChg>
        <pc:spChg chg="add del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06" creationId="{AA61CCAC-6875-474C-8E9E-F57ABF078C2B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08" creationId="{73BCEA90-F7D5-4EC1-9BE2-5A49A20F4B1D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09" creationId="{55C6F499-7DD3-40AC-AC5E-26D67FCAEA30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10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11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12" creationId="{5912B5B1-BC40-4CD1-8541-549C583431ED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13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5:04.196" v="2429" actId="26606"/>
          <ac:spMkLst>
            <pc:docMk/>
            <pc:sldMk cId="2228238759" sldId="276"/>
            <ac:spMk id="114" creationId="{E252BF65-A104-4DD3-8D54-285294DCC0C7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15" creationId="{2CF7CF5F-D747-47B3-80B1-8392750446C6}"/>
          </ac:spMkLst>
        </pc:spChg>
        <pc:spChg chg="add del">
          <ac:chgData name="Kaushik Nagarajan" userId="44c5304a5b2e4bf6" providerId="LiveId" clId="{A36CB4B7-20F6-4B1B-9D38-60B60C83CFFC}" dt="2021-01-26T14:55:06.740" v="2431" actId="26606"/>
          <ac:spMkLst>
            <pc:docMk/>
            <pc:sldMk cId="2228238759" sldId="276"/>
            <ac:spMk id="116" creationId="{765137DF-B1A4-4CB5-AC15-5920DC0983AE}"/>
          </ac:spMkLst>
        </pc:spChg>
        <pc:spChg chg="add del">
          <ac:chgData name="Kaushik Nagarajan" userId="44c5304a5b2e4bf6" providerId="LiveId" clId="{A36CB4B7-20F6-4B1B-9D38-60B60C83CFFC}" dt="2021-01-26T14:55:06.740" v="2431" actId="26606"/>
          <ac:spMkLst>
            <pc:docMk/>
            <pc:sldMk cId="2228238759" sldId="276"/>
            <ac:spMk id="118" creationId="{C97BB80D-6528-4587-B88F-8DE929799AD9}"/>
          </ac:spMkLst>
        </pc:spChg>
        <pc:spChg chg="add del">
          <ac:chgData name="Kaushik Nagarajan" userId="44c5304a5b2e4bf6" providerId="LiveId" clId="{A36CB4B7-20F6-4B1B-9D38-60B60C83CFFC}" dt="2021-01-26T14:55:06.740" v="2431" actId="26606"/>
          <ac:spMkLst>
            <pc:docMk/>
            <pc:sldMk cId="2228238759" sldId="276"/>
            <ac:spMk id="119" creationId="{D2F3E849-003B-4492-8C12-F7CC497F5A9D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20" creationId="{9848F91B-FA65-4A06-A177-8CCF7EBC8631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21" creationId="{CE1108CD-786E-4304-9504-9C5AD64829D2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22" creationId="{820B6604-1FF9-43F5-AC47-3D41CB2F563B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23" creationId="{C70191CD-D48F-4F7A-8077-0380603A29E2}"/>
          </ac:spMkLst>
        </pc:spChg>
        <pc:spChg chg="add del">
          <ac:chgData name="Kaushik Nagarajan" userId="44c5304a5b2e4bf6" providerId="LiveId" clId="{A36CB4B7-20F6-4B1B-9D38-60B60C83CFFC}" dt="2021-01-26T14:58:24.418" v="2470" actId="26606"/>
          <ac:spMkLst>
            <pc:docMk/>
            <pc:sldMk cId="2228238759" sldId="276"/>
            <ac:spMk id="124" creationId="{D98779F6-5395-4B82-BDCB-4ADF6A5BB9E5}"/>
          </ac:spMkLst>
        </pc:spChg>
        <pc:spChg chg="add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30" creationId="{94714483-7072-431F-9DBE-87F44E4D44BC}"/>
          </ac:spMkLst>
        </pc:spChg>
        <pc:spChg chg="add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31" creationId="{832F3179-0CD5-40C8-9939-D8355006F7BA}"/>
          </ac:spMkLst>
        </pc:spChg>
        <pc:spChg chg="add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32" creationId="{495892E1-F4A5-4991-AC52-4F417B14A2A2}"/>
          </ac:spMkLst>
        </pc:spChg>
        <pc:spChg chg="add">
          <ac:chgData name="Kaushik Nagarajan" userId="44c5304a5b2e4bf6" providerId="LiveId" clId="{A36CB4B7-20F6-4B1B-9D38-60B60C83CFFC}" dt="2021-01-26T14:58:24.554" v="2471" actId="26606"/>
          <ac:spMkLst>
            <pc:docMk/>
            <pc:sldMk cId="2228238759" sldId="276"/>
            <ac:spMk id="145" creationId="{E2683E3F-F855-4549-84F8-42064EC0F247}"/>
          </ac:spMkLst>
        </pc:spChg>
        <pc:grpChg chg="add del">
          <ac:chgData name="Kaushik Nagarajan" userId="44c5304a5b2e4bf6" providerId="LiveId" clId="{A36CB4B7-20F6-4B1B-9D38-60B60C83CFFC}" dt="2021-01-26T14:54:04.784" v="2408" actId="26606"/>
          <ac:grpSpMkLst>
            <pc:docMk/>
            <pc:sldMk cId="2228238759" sldId="276"/>
            <ac:grpSpMk id="32" creationId="{ACF597F8-76AA-44FA-8E6A-06223B66C0DD}"/>
          </ac:grpSpMkLst>
        </pc:grpChg>
        <pc:grpChg chg="add del">
          <ac:chgData name="Kaushik Nagarajan" userId="44c5304a5b2e4bf6" providerId="LiveId" clId="{A36CB4B7-20F6-4B1B-9D38-60B60C83CFFC}" dt="2021-01-26T14:54:51.457" v="2421" actId="26606"/>
          <ac:grpSpMkLst>
            <pc:docMk/>
            <pc:sldMk cId="2228238759" sldId="276"/>
            <ac:grpSpMk id="41" creationId="{1F9866A9-B167-4D75-8F7F-360025AD6B43}"/>
          </ac:grpSpMkLst>
        </pc:grpChg>
        <pc:grpChg chg="add del">
          <ac:chgData name="Kaushik Nagarajan" userId="44c5304a5b2e4bf6" providerId="LiveId" clId="{A36CB4B7-20F6-4B1B-9D38-60B60C83CFFC}" dt="2021-01-26T14:54:04.784" v="2408" actId="26606"/>
          <ac:grpSpMkLst>
            <pc:docMk/>
            <pc:sldMk cId="2228238759" sldId="276"/>
            <ac:grpSpMk id="42" creationId="{8FC90B1E-0223-4440-AF22-8F32F6F0C7D2}"/>
          </ac:grpSpMkLst>
        </pc:grpChg>
        <pc:grpChg chg="add del">
          <ac:chgData name="Kaushik Nagarajan" userId="44c5304a5b2e4bf6" providerId="LiveId" clId="{A36CB4B7-20F6-4B1B-9D38-60B60C83CFFC}" dt="2021-01-26T14:55:31.609" v="2441" actId="26606"/>
          <ac:grpSpMkLst>
            <pc:docMk/>
            <pc:sldMk cId="2228238759" sldId="276"/>
            <ac:grpSpMk id="43" creationId="{B6AF563D-E130-4C2A-921F-3B1A31BB3E14}"/>
          </ac:grpSpMkLst>
        </pc:grpChg>
        <pc:grpChg chg="add del">
          <ac:chgData name="Kaushik Nagarajan" userId="44c5304a5b2e4bf6" providerId="LiveId" clId="{A36CB4B7-20F6-4B1B-9D38-60B60C83CFFC}" dt="2021-01-26T14:54:51.457" v="2421" actId="26606"/>
          <ac:grpSpMkLst>
            <pc:docMk/>
            <pc:sldMk cId="2228238759" sldId="276"/>
            <ac:grpSpMk id="44" creationId="{E27AF472-EAE3-4572-AB69-B92BD10DBC6D}"/>
          </ac:grpSpMkLst>
        </pc:grpChg>
        <pc:grpChg chg="add del">
          <ac:chgData name="Kaushik Nagarajan" userId="44c5304a5b2e4bf6" providerId="LiveId" clId="{A36CB4B7-20F6-4B1B-9D38-60B60C83CFFC}" dt="2021-01-26T14:54:04.784" v="2408" actId="26606"/>
          <ac:grpSpMkLst>
            <pc:docMk/>
            <pc:sldMk cId="2228238759" sldId="276"/>
            <ac:grpSpMk id="50" creationId="{11CE155D-684B-4F5E-B835-C52765E310E7}"/>
          </ac:grpSpMkLst>
        </pc:grpChg>
        <pc:grpChg chg="add del">
          <ac:chgData name="Kaushik Nagarajan" userId="44c5304a5b2e4bf6" providerId="LiveId" clId="{A36CB4B7-20F6-4B1B-9D38-60B60C83CFFC}" dt="2021-01-26T14:55:03.416" v="2427" actId="26606"/>
          <ac:grpSpMkLst>
            <pc:docMk/>
            <pc:sldMk cId="2228238759" sldId="276"/>
            <ac:grpSpMk id="78" creationId="{8FC90B1E-0223-4440-AF22-8F32F6F0C7D2}"/>
          </ac:grpSpMkLst>
        </pc:grpChg>
        <pc:grpChg chg="add del">
          <ac:chgData name="Kaushik Nagarajan" userId="44c5304a5b2e4bf6" providerId="LiveId" clId="{A36CB4B7-20F6-4B1B-9D38-60B60C83CFFC}" dt="2021-01-26T14:55:03.416" v="2427" actId="26606"/>
          <ac:grpSpMkLst>
            <pc:docMk/>
            <pc:sldMk cId="2228238759" sldId="276"/>
            <ac:grpSpMk id="86" creationId="{11CE155D-684B-4F5E-B835-C52765E310E7}"/>
          </ac:grpSpMkLst>
        </pc:grpChg>
        <pc:grpChg chg="add del">
          <ac:chgData name="Kaushik Nagarajan" userId="44c5304a5b2e4bf6" providerId="LiveId" clId="{A36CB4B7-20F6-4B1B-9D38-60B60C83CFFC}" dt="2021-01-26T14:55:03.416" v="2427" actId="26606"/>
          <ac:grpSpMkLst>
            <pc:docMk/>
            <pc:sldMk cId="2228238759" sldId="276"/>
            <ac:grpSpMk id="96" creationId="{ACF597F8-76AA-44FA-8E6A-06223B66C0DD}"/>
          </ac:grpSpMkLst>
        </pc:grpChg>
        <pc:grpChg chg="add">
          <ac:chgData name="Kaushik Nagarajan" userId="44c5304a5b2e4bf6" providerId="LiveId" clId="{A36CB4B7-20F6-4B1B-9D38-60B60C83CFFC}" dt="2021-01-26T14:58:24.554" v="2471" actId="26606"/>
          <ac:grpSpMkLst>
            <pc:docMk/>
            <pc:sldMk cId="2228238759" sldId="276"/>
            <ac:grpSpMk id="125" creationId="{8FC90B1E-0223-4440-AF22-8F32F6F0C7D2}"/>
          </ac:grpSpMkLst>
        </pc:grpChg>
        <pc:grpChg chg="add">
          <ac:chgData name="Kaushik Nagarajan" userId="44c5304a5b2e4bf6" providerId="LiveId" clId="{A36CB4B7-20F6-4B1B-9D38-60B60C83CFFC}" dt="2021-01-26T14:58:24.554" v="2471" actId="26606"/>
          <ac:grpSpMkLst>
            <pc:docMk/>
            <pc:sldMk cId="2228238759" sldId="276"/>
            <ac:grpSpMk id="133" creationId="{11CE155D-684B-4F5E-B835-C52765E310E7}"/>
          </ac:grpSpMkLst>
        </pc:grpChg>
        <pc:grpChg chg="add">
          <ac:chgData name="Kaushik Nagarajan" userId="44c5304a5b2e4bf6" providerId="LiveId" clId="{A36CB4B7-20F6-4B1B-9D38-60B60C83CFFC}" dt="2021-01-26T14:58:24.554" v="2471" actId="26606"/>
          <ac:grpSpMkLst>
            <pc:docMk/>
            <pc:sldMk cId="2228238759" sldId="276"/>
            <ac:grpSpMk id="138" creationId="{ACF597F8-76AA-44FA-8E6A-06223B66C0DD}"/>
          </ac:grpSpMkLst>
        </pc:grpChg>
        <pc:picChg chg="add del mod">
          <ac:chgData name="Kaushik Nagarajan" userId="44c5304a5b2e4bf6" providerId="LiveId" clId="{A36CB4B7-20F6-4B1B-9D38-60B60C83CFFC}" dt="2021-01-26T14:52:10.222" v="2391" actId="478"/>
          <ac:picMkLst>
            <pc:docMk/>
            <pc:sldMk cId="2228238759" sldId="276"/>
            <ac:picMk id="5" creationId="{D2647265-3F0F-4CF1-983F-F218E351C028}"/>
          </ac:picMkLst>
        </pc:picChg>
        <pc:picChg chg="add del mod">
          <ac:chgData name="Kaushik Nagarajan" userId="44c5304a5b2e4bf6" providerId="LiveId" clId="{A36CB4B7-20F6-4B1B-9D38-60B60C83CFFC}" dt="2021-01-26T14:55:10.903" v="2435" actId="26606"/>
          <ac:picMkLst>
            <pc:docMk/>
            <pc:sldMk cId="2228238759" sldId="276"/>
            <ac:picMk id="7" creationId="{1CE30046-78CA-4532-9BCF-2AB0D21B3FCD}"/>
          </ac:picMkLst>
        </pc:picChg>
        <pc:picChg chg="add del">
          <ac:chgData name="Kaushik Nagarajan" userId="44c5304a5b2e4bf6" providerId="LiveId" clId="{A36CB4B7-20F6-4B1B-9D38-60B60C83CFFC}" dt="2021-01-26T14:52:24.990" v="2394" actId="26606"/>
          <ac:picMkLst>
            <pc:docMk/>
            <pc:sldMk cId="2228238759" sldId="276"/>
            <ac:picMk id="13" creationId="{B9B26DD2-876B-4632-8C8B-25CC33D992B1}"/>
          </ac:picMkLst>
        </pc:picChg>
        <pc:picChg chg="add del mod">
          <ac:chgData name="Kaushik Nagarajan" userId="44c5304a5b2e4bf6" providerId="LiveId" clId="{A36CB4B7-20F6-4B1B-9D38-60B60C83CFFC}" dt="2021-01-26T14:54:07.082" v="2409" actId="478"/>
          <ac:picMkLst>
            <pc:docMk/>
            <pc:sldMk cId="2228238759" sldId="276"/>
            <ac:picMk id="22" creationId="{53C5017D-3021-4945-B199-39246CD36E82}"/>
          </ac:picMkLst>
        </pc:picChg>
        <pc:picChg chg="add del">
          <ac:chgData name="Kaushik Nagarajan" userId="44c5304a5b2e4bf6" providerId="LiveId" clId="{A36CB4B7-20F6-4B1B-9D38-60B60C83CFFC}" dt="2021-01-26T14:55:28.804" v="2438" actId="26606"/>
          <ac:picMkLst>
            <pc:docMk/>
            <pc:sldMk cId="2228238759" sldId="276"/>
            <ac:picMk id="24" creationId="{50972565-1FAF-478F-8C1E-5F035AEB5060}"/>
          </ac:picMkLst>
        </pc:picChg>
        <pc:picChg chg="add del">
          <ac:chgData name="Kaushik Nagarajan" userId="44c5304a5b2e4bf6" providerId="LiveId" clId="{A36CB4B7-20F6-4B1B-9D38-60B60C83CFFC}" dt="2021-01-26T14:55:51.618" v="2447" actId="26606"/>
          <ac:picMkLst>
            <pc:docMk/>
            <pc:sldMk cId="2228238759" sldId="276"/>
            <ac:picMk id="61" creationId="{50972565-1FAF-478F-8C1E-5F035AEB5060}"/>
          </ac:picMkLst>
        </pc:picChg>
        <pc:picChg chg="add del mod">
          <ac:chgData name="Kaushik Nagarajan" userId="44c5304a5b2e4bf6" providerId="LiveId" clId="{A36CB4B7-20F6-4B1B-9D38-60B60C83CFFC}" dt="2021-01-26T14:55:58.121" v="2451" actId="26606"/>
          <ac:picMkLst>
            <pc:docMk/>
            <pc:sldMk cId="2228238759" sldId="276"/>
            <ac:picMk id="67" creationId="{07750288-0361-4A9B-BD60-DC4C581A5295}"/>
          </ac:picMkLst>
        </pc:picChg>
        <pc:picChg chg="add del">
          <ac:chgData name="Kaushik Nagarajan" userId="44c5304a5b2e4bf6" providerId="LiveId" clId="{A36CB4B7-20F6-4B1B-9D38-60B60C83CFFC}" dt="2021-01-26T14:55:58.675" v="2454" actId="26606"/>
          <ac:picMkLst>
            <pc:docMk/>
            <pc:sldMk cId="2228238759" sldId="276"/>
            <ac:picMk id="88" creationId="{50972565-1FAF-478F-8C1E-5F035AEB5060}"/>
          </ac:picMkLst>
        </pc:picChg>
        <pc:picChg chg="add del">
          <ac:chgData name="Kaushik Nagarajan" userId="44c5304a5b2e4bf6" providerId="LiveId" clId="{A36CB4B7-20F6-4B1B-9D38-60B60C83CFFC}" dt="2021-01-26T14:57:36.480" v="2457" actId="26606"/>
          <ac:picMkLst>
            <pc:docMk/>
            <pc:sldMk cId="2228238759" sldId="276"/>
            <ac:picMk id="99" creationId="{8347DEEB-9C59-4DA4-A582-4FA06782B1AA}"/>
          </ac:picMkLst>
        </pc:picChg>
        <pc:picChg chg="add mod">
          <ac:chgData name="Kaushik Nagarajan" userId="44c5304a5b2e4bf6" providerId="LiveId" clId="{A36CB4B7-20F6-4B1B-9D38-60B60C83CFFC}" dt="2021-01-26T14:58:46.274" v="2476" actId="14100"/>
          <ac:picMkLst>
            <pc:docMk/>
            <pc:sldMk cId="2228238759" sldId="276"/>
            <ac:picMk id="104" creationId="{47906A9A-0AF7-4AAB-AAEA-6285FF4583D5}"/>
          </ac:picMkLst>
        </pc:picChg>
        <pc:picChg chg="add del">
          <ac:chgData name="Kaushik Nagarajan" userId="44c5304a5b2e4bf6" providerId="LiveId" clId="{A36CB4B7-20F6-4B1B-9D38-60B60C83CFFC}" dt="2021-01-26T14:55:06.740" v="2431" actId="26606"/>
          <ac:picMkLst>
            <pc:docMk/>
            <pc:sldMk cId="2228238759" sldId="276"/>
            <ac:picMk id="117" creationId="{162D4572-9A7D-4F5C-8592-71CEDD98A2E7}"/>
          </ac:picMkLst>
        </pc:picChg>
        <pc:picChg chg="add del mod">
          <ac:chgData name="Kaushik Nagarajan" userId="44c5304a5b2e4bf6" providerId="LiveId" clId="{A36CB4B7-20F6-4B1B-9D38-60B60C83CFFC}" dt="2021-01-26T14:50:33.331" v="2325"/>
          <ac:picMkLst>
            <pc:docMk/>
            <pc:sldMk cId="2228238759" sldId="276"/>
            <ac:picMk id="1026" creationId="{4B782F2B-BC86-4792-B4EC-668FB3BD60B4}"/>
          </ac:picMkLst>
        </pc:picChg>
        <pc:picChg chg="add del">
          <ac:chgData name="Kaushik Nagarajan" userId="44c5304a5b2e4bf6" providerId="LiveId" clId="{A36CB4B7-20F6-4B1B-9D38-60B60C83CFFC}" dt="2021-01-26T14:50:31.058" v="2320"/>
          <ac:picMkLst>
            <pc:docMk/>
            <pc:sldMk cId="2228238759" sldId="276"/>
            <ac:picMk id="1028" creationId="{0026CAF7-8549-4194-9683-7B05C7BBEC21}"/>
          </ac:picMkLst>
        </pc:picChg>
        <pc:cxnChg chg="add del">
          <ac:chgData name="Kaushik Nagarajan" userId="44c5304a5b2e4bf6" providerId="LiveId" clId="{A36CB4B7-20F6-4B1B-9D38-60B60C83CFFC}" dt="2021-01-26T14:55:43.062" v="2444" actId="26606"/>
          <ac:cxnSpMkLst>
            <pc:docMk/>
            <pc:sldMk cId="2228238759" sldId="276"/>
            <ac:cxnSpMk id="52" creationId="{2D07C3A8-02AE-4DC1-B13F-A6AA2ECA9FF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53948-13AE-4662-B46F-76DFBE7016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D34B75F-6B8E-4A1F-9DA2-8FADCA019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 Insurance Data gives insights about the customer lifetime value.</a:t>
          </a:r>
        </a:p>
      </dgm:t>
    </dgm:pt>
    <dgm:pt modelId="{4864F5F8-296C-4C7F-89F3-66806EE02750}" type="parTrans" cxnId="{DA6761CE-C2C4-4F65-950A-FCE60F4FAABC}">
      <dgm:prSet/>
      <dgm:spPr/>
      <dgm:t>
        <a:bodyPr/>
        <a:lstStyle/>
        <a:p>
          <a:endParaRPr lang="en-US"/>
        </a:p>
      </dgm:t>
    </dgm:pt>
    <dgm:pt modelId="{C4A9D361-165D-4037-B2E2-1D00C360FF58}" type="sibTrans" cxnId="{DA6761CE-C2C4-4F65-950A-FCE60F4FAA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78108C-1617-45DC-BB91-BBA47F0B61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CLV is the total revenue the client will derive from their entire relationship with a customer based on it we predict and draw some business recommendation</a:t>
          </a:r>
        </a:p>
      </dgm:t>
    </dgm:pt>
    <dgm:pt modelId="{FF7FAF0C-A5D5-44F3-AB02-1E819FAF502E}" type="parTrans" cxnId="{2874606C-B013-439D-8F34-593FBEA1535B}">
      <dgm:prSet/>
      <dgm:spPr/>
      <dgm:t>
        <a:bodyPr/>
        <a:lstStyle/>
        <a:p>
          <a:endParaRPr lang="en-US"/>
        </a:p>
      </dgm:t>
    </dgm:pt>
    <dgm:pt modelId="{3B01EE4F-E6E3-429A-A009-7A9D6552878D}" type="sibTrans" cxnId="{2874606C-B013-439D-8F34-593FBEA1535B}">
      <dgm:prSet/>
      <dgm:spPr/>
      <dgm:t>
        <a:bodyPr/>
        <a:lstStyle/>
        <a:p>
          <a:endParaRPr lang="en-US"/>
        </a:p>
      </dgm:t>
    </dgm:pt>
    <dgm:pt modelId="{1DA024BD-4B39-4A68-AEE2-B3EE31619ECA}" type="pres">
      <dgm:prSet presAssocID="{2C453948-13AE-4662-B46F-76DFBE701666}" presName="root" presStyleCnt="0">
        <dgm:presLayoutVars>
          <dgm:dir/>
          <dgm:resizeHandles val="exact"/>
        </dgm:presLayoutVars>
      </dgm:prSet>
      <dgm:spPr/>
    </dgm:pt>
    <dgm:pt modelId="{A4141450-9D2F-492E-B9A1-115F3FE1BB51}" type="pres">
      <dgm:prSet presAssocID="{4D34B75F-6B8E-4A1F-9DA2-8FADCA0199F7}" presName="compNode" presStyleCnt="0"/>
      <dgm:spPr/>
    </dgm:pt>
    <dgm:pt modelId="{B6F9A177-A43C-499A-A08F-85BF116F0860}" type="pres">
      <dgm:prSet presAssocID="{4D34B75F-6B8E-4A1F-9DA2-8FADCA0199F7}" presName="bgRect" presStyleLbl="bgShp" presStyleIdx="0" presStyleCnt="2"/>
      <dgm:spPr/>
    </dgm:pt>
    <dgm:pt modelId="{D7CDBA6F-CE56-49E4-8181-12E54F60CDCF}" type="pres">
      <dgm:prSet presAssocID="{4D34B75F-6B8E-4A1F-9DA2-8FADCA0199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1DBB33-9CCB-4320-81F3-C28294E25D08}" type="pres">
      <dgm:prSet presAssocID="{4D34B75F-6B8E-4A1F-9DA2-8FADCA0199F7}" presName="spaceRect" presStyleCnt="0"/>
      <dgm:spPr/>
    </dgm:pt>
    <dgm:pt modelId="{4A710D90-1CFB-4F83-A15F-BCFB6FE55CF5}" type="pres">
      <dgm:prSet presAssocID="{4D34B75F-6B8E-4A1F-9DA2-8FADCA0199F7}" presName="parTx" presStyleLbl="revTx" presStyleIdx="0" presStyleCnt="2">
        <dgm:presLayoutVars>
          <dgm:chMax val="0"/>
          <dgm:chPref val="0"/>
        </dgm:presLayoutVars>
      </dgm:prSet>
      <dgm:spPr/>
    </dgm:pt>
    <dgm:pt modelId="{E88E24A1-2CC4-4C29-B197-47CB26E0A0C5}" type="pres">
      <dgm:prSet presAssocID="{C4A9D361-165D-4037-B2E2-1D00C360FF58}" presName="sibTrans" presStyleCnt="0"/>
      <dgm:spPr/>
    </dgm:pt>
    <dgm:pt modelId="{208B3E17-F473-4105-991A-4C0553CCA965}" type="pres">
      <dgm:prSet presAssocID="{B178108C-1617-45DC-BB91-BBA47F0B61E7}" presName="compNode" presStyleCnt="0"/>
      <dgm:spPr/>
    </dgm:pt>
    <dgm:pt modelId="{783E25ED-553C-4657-9464-01F1286ED7D8}" type="pres">
      <dgm:prSet presAssocID="{B178108C-1617-45DC-BB91-BBA47F0B61E7}" presName="bgRect" presStyleLbl="bgShp" presStyleIdx="1" presStyleCnt="2"/>
      <dgm:spPr/>
    </dgm:pt>
    <dgm:pt modelId="{2852D116-BF87-4239-BD6F-98E02EA8CEAB}" type="pres">
      <dgm:prSet presAssocID="{B178108C-1617-45DC-BB91-BBA47F0B61E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BD12828-D771-4512-9FD5-1E91A2B44969}" type="pres">
      <dgm:prSet presAssocID="{B178108C-1617-45DC-BB91-BBA47F0B61E7}" presName="spaceRect" presStyleCnt="0"/>
      <dgm:spPr/>
    </dgm:pt>
    <dgm:pt modelId="{D3F2ED5F-43BD-47FE-AEEE-810309124C7F}" type="pres">
      <dgm:prSet presAssocID="{B178108C-1617-45DC-BB91-BBA47F0B61E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874606C-B013-439D-8F34-593FBEA1535B}" srcId="{2C453948-13AE-4662-B46F-76DFBE701666}" destId="{B178108C-1617-45DC-BB91-BBA47F0B61E7}" srcOrd="1" destOrd="0" parTransId="{FF7FAF0C-A5D5-44F3-AB02-1E819FAF502E}" sibTransId="{3B01EE4F-E6E3-429A-A009-7A9D6552878D}"/>
    <dgm:cxn modelId="{A6082572-6A3D-4E71-8A0C-51F40F668B2E}" type="presOf" srcId="{2C453948-13AE-4662-B46F-76DFBE701666}" destId="{1DA024BD-4B39-4A68-AEE2-B3EE31619ECA}" srcOrd="0" destOrd="0" presId="urn:microsoft.com/office/officeart/2018/2/layout/IconVerticalSolidList"/>
    <dgm:cxn modelId="{E4476DA6-DC33-4A7F-9DCD-2CF377BEC582}" type="presOf" srcId="{4D34B75F-6B8E-4A1F-9DA2-8FADCA0199F7}" destId="{4A710D90-1CFB-4F83-A15F-BCFB6FE55CF5}" srcOrd="0" destOrd="0" presId="urn:microsoft.com/office/officeart/2018/2/layout/IconVerticalSolidList"/>
    <dgm:cxn modelId="{262833AF-A26C-4EEB-9F4B-2BA40B8DFB42}" type="presOf" srcId="{B178108C-1617-45DC-BB91-BBA47F0B61E7}" destId="{D3F2ED5F-43BD-47FE-AEEE-810309124C7F}" srcOrd="0" destOrd="0" presId="urn:microsoft.com/office/officeart/2018/2/layout/IconVerticalSolidList"/>
    <dgm:cxn modelId="{DA6761CE-C2C4-4F65-950A-FCE60F4FAABC}" srcId="{2C453948-13AE-4662-B46F-76DFBE701666}" destId="{4D34B75F-6B8E-4A1F-9DA2-8FADCA0199F7}" srcOrd="0" destOrd="0" parTransId="{4864F5F8-296C-4C7F-89F3-66806EE02750}" sibTransId="{C4A9D361-165D-4037-B2E2-1D00C360FF58}"/>
    <dgm:cxn modelId="{72EDDC2D-2B1C-40C7-9320-AD4CA94C32E3}" type="presParOf" srcId="{1DA024BD-4B39-4A68-AEE2-B3EE31619ECA}" destId="{A4141450-9D2F-492E-B9A1-115F3FE1BB51}" srcOrd="0" destOrd="0" presId="urn:microsoft.com/office/officeart/2018/2/layout/IconVerticalSolidList"/>
    <dgm:cxn modelId="{6F610D1F-112F-40FF-AED1-43B980B1998A}" type="presParOf" srcId="{A4141450-9D2F-492E-B9A1-115F3FE1BB51}" destId="{B6F9A177-A43C-499A-A08F-85BF116F0860}" srcOrd="0" destOrd="0" presId="urn:microsoft.com/office/officeart/2018/2/layout/IconVerticalSolidList"/>
    <dgm:cxn modelId="{59C53F03-7DE3-4259-93CD-008BCABAC670}" type="presParOf" srcId="{A4141450-9D2F-492E-B9A1-115F3FE1BB51}" destId="{D7CDBA6F-CE56-49E4-8181-12E54F60CDCF}" srcOrd="1" destOrd="0" presId="urn:microsoft.com/office/officeart/2018/2/layout/IconVerticalSolidList"/>
    <dgm:cxn modelId="{96F0B5AF-5ED0-4B6E-A5F0-E8EA5CFEFCCB}" type="presParOf" srcId="{A4141450-9D2F-492E-B9A1-115F3FE1BB51}" destId="{461DBB33-9CCB-4320-81F3-C28294E25D08}" srcOrd="2" destOrd="0" presId="urn:microsoft.com/office/officeart/2018/2/layout/IconVerticalSolidList"/>
    <dgm:cxn modelId="{8A479C15-16D3-4EA7-A607-95B576DDDECF}" type="presParOf" srcId="{A4141450-9D2F-492E-B9A1-115F3FE1BB51}" destId="{4A710D90-1CFB-4F83-A15F-BCFB6FE55CF5}" srcOrd="3" destOrd="0" presId="urn:microsoft.com/office/officeart/2018/2/layout/IconVerticalSolidList"/>
    <dgm:cxn modelId="{9B177CFE-4A94-4701-8BDA-C504B2A161BB}" type="presParOf" srcId="{1DA024BD-4B39-4A68-AEE2-B3EE31619ECA}" destId="{E88E24A1-2CC4-4C29-B197-47CB26E0A0C5}" srcOrd="1" destOrd="0" presId="urn:microsoft.com/office/officeart/2018/2/layout/IconVerticalSolidList"/>
    <dgm:cxn modelId="{D170E692-62AA-4252-99BC-7CDCBDC27FFA}" type="presParOf" srcId="{1DA024BD-4B39-4A68-AEE2-B3EE31619ECA}" destId="{208B3E17-F473-4105-991A-4C0553CCA965}" srcOrd="2" destOrd="0" presId="urn:microsoft.com/office/officeart/2018/2/layout/IconVerticalSolidList"/>
    <dgm:cxn modelId="{8EAD75CA-4A50-406B-9107-E5CD8E01233C}" type="presParOf" srcId="{208B3E17-F473-4105-991A-4C0553CCA965}" destId="{783E25ED-553C-4657-9464-01F1286ED7D8}" srcOrd="0" destOrd="0" presId="urn:microsoft.com/office/officeart/2018/2/layout/IconVerticalSolidList"/>
    <dgm:cxn modelId="{55CF8B96-1DAD-46AA-87E6-5BDAECAE8CDD}" type="presParOf" srcId="{208B3E17-F473-4105-991A-4C0553CCA965}" destId="{2852D116-BF87-4239-BD6F-98E02EA8CEAB}" srcOrd="1" destOrd="0" presId="urn:microsoft.com/office/officeart/2018/2/layout/IconVerticalSolidList"/>
    <dgm:cxn modelId="{4516D62E-08FE-4316-9B6C-8F6030B13F39}" type="presParOf" srcId="{208B3E17-F473-4105-991A-4C0553CCA965}" destId="{2BD12828-D771-4512-9FD5-1E91A2B44969}" srcOrd="2" destOrd="0" presId="urn:microsoft.com/office/officeart/2018/2/layout/IconVerticalSolidList"/>
    <dgm:cxn modelId="{45354068-22BA-4403-8AE4-9EE9DA3DDFCA}" type="presParOf" srcId="{208B3E17-F473-4105-991A-4C0553CCA965}" destId="{D3F2ED5F-43BD-47FE-AEEE-810309124C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A7D31-1FC7-42B7-A401-26BB6DE5713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5CEDD14-1956-4E89-B410-B99191F63C3B}">
      <dgm:prSet/>
      <dgm:spPr/>
      <dgm:t>
        <a:bodyPr/>
        <a:lstStyle/>
        <a:p>
          <a:r>
            <a:rPr lang="en-US"/>
            <a:t>Analyze data for the given auto insurance company</a:t>
          </a:r>
          <a:endParaRPr lang="en-US" dirty="0"/>
        </a:p>
      </dgm:t>
    </dgm:pt>
    <dgm:pt modelId="{383DB144-788B-42C7-99A7-F29C48BBC205}" type="parTrans" cxnId="{D2447650-603B-48C8-AF69-73F35FD7921B}">
      <dgm:prSet/>
      <dgm:spPr/>
      <dgm:t>
        <a:bodyPr/>
        <a:lstStyle/>
        <a:p>
          <a:endParaRPr lang="en-US"/>
        </a:p>
      </dgm:t>
    </dgm:pt>
    <dgm:pt modelId="{2E5E906F-1704-44F9-92E7-4E205B9CA3CD}" type="sibTrans" cxnId="{D2447650-603B-48C8-AF69-73F35FD7921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321E046A-A6B7-48A1-AB08-3A86CCAF6303}">
      <dgm:prSet/>
      <dgm:spPr/>
      <dgm:t>
        <a:bodyPr/>
        <a:lstStyle/>
        <a:p>
          <a:r>
            <a:rPr lang="en-US"/>
            <a:t>Help the company to optimize business and maximize profit </a:t>
          </a:r>
          <a:endParaRPr lang="en-US" dirty="0"/>
        </a:p>
      </dgm:t>
    </dgm:pt>
    <dgm:pt modelId="{4A694405-3FE8-4709-AAC8-5A3053719D57}" type="parTrans" cxnId="{F29D86A4-B51B-4886-94A2-B7069D039228}">
      <dgm:prSet/>
      <dgm:spPr/>
      <dgm:t>
        <a:bodyPr/>
        <a:lstStyle/>
        <a:p>
          <a:endParaRPr lang="en-US"/>
        </a:p>
      </dgm:t>
    </dgm:pt>
    <dgm:pt modelId="{189B40E4-A231-41DD-8D65-097DF6CABB27}" type="sibTrans" cxnId="{F29D86A4-B51B-4886-94A2-B7069D03922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03084DE-97F0-431E-99EB-D0DF4702710E}">
      <dgm:prSet/>
      <dgm:spPr/>
      <dgm:t>
        <a:bodyPr/>
        <a:lstStyle/>
        <a:p>
          <a:r>
            <a:rPr lang="en-US"/>
            <a:t>Depict trends which will help in improving business of the company  </a:t>
          </a:r>
        </a:p>
      </dgm:t>
    </dgm:pt>
    <dgm:pt modelId="{C6E4BBB7-5999-44A5-BE49-52EBF5C04D5B}" type="parTrans" cxnId="{6EA0DC3A-8EC0-4731-A6B7-55AF597850A9}">
      <dgm:prSet/>
      <dgm:spPr/>
      <dgm:t>
        <a:bodyPr/>
        <a:lstStyle/>
        <a:p>
          <a:endParaRPr lang="en-US"/>
        </a:p>
      </dgm:t>
    </dgm:pt>
    <dgm:pt modelId="{225243B2-038A-4515-9CD9-50AFDD5C394B}" type="sibTrans" cxnId="{6EA0DC3A-8EC0-4731-A6B7-55AF597850A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5EAF2C5-DB0A-4898-93F7-8DAF8FBEDA04}" type="pres">
      <dgm:prSet presAssocID="{C76A7D31-1FC7-42B7-A401-26BB6DE57137}" presName="Name0" presStyleCnt="0">
        <dgm:presLayoutVars>
          <dgm:animLvl val="lvl"/>
          <dgm:resizeHandles val="exact"/>
        </dgm:presLayoutVars>
      </dgm:prSet>
      <dgm:spPr/>
    </dgm:pt>
    <dgm:pt modelId="{E0608DBF-328E-4960-8801-10075990158A}" type="pres">
      <dgm:prSet presAssocID="{C5CEDD14-1956-4E89-B410-B99191F63C3B}" presName="compositeNode" presStyleCnt="0">
        <dgm:presLayoutVars>
          <dgm:bulletEnabled val="1"/>
        </dgm:presLayoutVars>
      </dgm:prSet>
      <dgm:spPr/>
    </dgm:pt>
    <dgm:pt modelId="{0D7BD6A7-815C-4D6F-B981-AE9D27BAD561}" type="pres">
      <dgm:prSet presAssocID="{C5CEDD14-1956-4E89-B410-B99191F63C3B}" presName="bgRect" presStyleLbl="bgAccFollowNode1" presStyleIdx="0" presStyleCnt="3"/>
      <dgm:spPr/>
    </dgm:pt>
    <dgm:pt modelId="{4BBCB221-1351-4F83-BB80-27B486A40C62}" type="pres">
      <dgm:prSet presAssocID="{2E5E906F-1704-44F9-92E7-4E205B9CA3C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EF81E89-1155-44A4-984B-AF9C80866051}" type="pres">
      <dgm:prSet presAssocID="{C5CEDD14-1956-4E89-B410-B99191F63C3B}" presName="bottomLine" presStyleLbl="alignNode1" presStyleIdx="1" presStyleCnt="6">
        <dgm:presLayoutVars/>
      </dgm:prSet>
      <dgm:spPr/>
    </dgm:pt>
    <dgm:pt modelId="{94EE5170-8E78-48FB-B8AB-93F870497136}" type="pres">
      <dgm:prSet presAssocID="{C5CEDD14-1956-4E89-B410-B99191F63C3B}" presName="nodeText" presStyleLbl="bgAccFollowNode1" presStyleIdx="0" presStyleCnt="3">
        <dgm:presLayoutVars>
          <dgm:bulletEnabled val="1"/>
        </dgm:presLayoutVars>
      </dgm:prSet>
      <dgm:spPr/>
    </dgm:pt>
    <dgm:pt modelId="{CB2B76C2-94B7-4FA4-927D-9A3E9126C05C}" type="pres">
      <dgm:prSet presAssocID="{2E5E906F-1704-44F9-92E7-4E205B9CA3CD}" presName="sibTrans" presStyleCnt="0"/>
      <dgm:spPr/>
    </dgm:pt>
    <dgm:pt modelId="{68C89AF9-4FF6-4ADB-A6AA-9A98C06063FF}" type="pres">
      <dgm:prSet presAssocID="{321E046A-A6B7-48A1-AB08-3A86CCAF6303}" presName="compositeNode" presStyleCnt="0">
        <dgm:presLayoutVars>
          <dgm:bulletEnabled val="1"/>
        </dgm:presLayoutVars>
      </dgm:prSet>
      <dgm:spPr/>
    </dgm:pt>
    <dgm:pt modelId="{74D0C9FF-535B-448A-AF38-82D4B7AEC76C}" type="pres">
      <dgm:prSet presAssocID="{321E046A-A6B7-48A1-AB08-3A86CCAF6303}" presName="bgRect" presStyleLbl="bgAccFollowNode1" presStyleIdx="1" presStyleCnt="3"/>
      <dgm:spPr/>
    </dgm:pt>
    <dgm:pt modelId="{D0C8143E-5DBC-4994-937B-5B8EAA0D021B}" type="pres">
      <dgm:prSet presAssocID="{189B40E4-A231-41DD-8D65-097DF6CABB2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7602A1A-8B5F-4E01-84DC-72077A2AB7C5}" type="pres">
      <dgm:prSet presAssocID="{321E046A-A6B7-48A1-AB08-3A86CCAF6303}" presName="bottomLine" presStyleLbl="alignNode1" presStyleIdx="3" presStyleCnt="6">
        <dgm:presLayoutVars/>
      </dgm:prSet>
      <dgm:spPr/>
    </dgm:pt>
    <dgm:pt modelId="{582E4DA5-294B-43A3-9923-7C2E849C5B0A}" type="pres">
      <dgm:prSet presAssocID="{321E046A-A6B7-48A1-AB08-3A86CCAF6303}" presName="nodeText" presStyleLbl="bgAccFollowNode1" presStyleIdx="1" presStyleCnt="3">
        <dgm:presLayoutVars>
          <dgm:bulletEnabled val="1"/>
        </dgm:presLayoutVars>
      </dgm:prSet>
      <dgm:spPr/>
    </dgm:pt>
    <dgm:pt modelId="{EA9C89EF-08F2-4F9A-AC2F-55A0BCAC0857}" type="pres">
      <dgm:prSet presAssocID="{189B40E4-A231-41DD-8D65-097DF6CABB27}" presName="sibTrans" presStyleCnt="0"/>
      <dgm:spPr/>
    </dgm:pt>
    <dgm:pt modelId="{2784DFA7-7085-40BD-AFBC-2531D083261D}" type="pres">
      <dgm:prSet presAssocID="{003084DE-97F0-431E-99EB-D0DF4702710E}" presName="compositeNode" presStyleCnt="0">
        <dgm:presLayoutVars>
          <dgm:bulletEnabled val="1"/>
        </dgm:presLayoutVars>
      </dgm:prSet>
      <dgm:spPr/>
    </dgm:pt>
    <dgm:pt modelId="{7974C034-29EC-43D1-8C4E-D25444489203}" type="pres">
      <dgm:prSet presAssocID="{003084DE-97F0-431E-99EB-D0DF4702710E}" presName="bgRect" presStyleLbl="bgAccFollowNode1" presStyleIdx="2" presStyleCnt="3"/>
      <dgm:spPr/>
    </dgm:pt>
    <dgm:pt modelId="{E160BF8A-0AE6-40A5-8E22-E7908782AEA5}" type="pres">
      <dgm:prSet presAssocID="{225243B2-038A-4515-9CD9-50AFDD5C394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DED146A-4911-4843-AE9C-8FBC42F2954F}" type="pres">
      <dgm:prSet presAssocID="{003084DE-97F0-431E-99EB-D0DF4702710E}" presName="bottomLine" presStyleLbl="alignNode1" presStyleIdx="5" presStyleCnt="6">
        <dgm:presLayoutVars/>
      </dgm:prSet>
      <dgm:spPr/>
    </dgm:pt>
    <dgm:pt modelId="{6A359DF3-AAEF-4443-8060-D8883D7F07F8}" type="pres">
      <dgm:prSet presAssocID="{003084DE-97F0-431E-99EB-D0DF470271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F34F00B-EEA3-457D-B51E-39A4B14013B1}" type="presOf" srcId="{189B40E4-A231-41DD-8D65-097DF6CABB27}" destId="{D0C8143E-5DBC-4994-937B-5B8EAA0D021B}" srcOrd="0" destOrd="0" presId="urn:microsoft.com/office/officeart/2016/7/layout/BasicLinearProcessNumbered"/>
    <dgm:cxn modelId="{FDDDCB3A-E729-40F7-96F3-827BC4FDB919}" type="presOf" srcId="{225243B2-038A-4515-9CD9-50AFDD5C394B}" destId="{E160BF8A-0AE6-40A5-8E22-E7908782AEA5}" srcOrd="0" destOrd="0" presId="urn:microsoft.com/office/officeart/2016/7/layout/BasicLinearProcessNumbered"/>
    <dgm:cxn modelId="{6EA0DC3A-8EC0-4731-A6B7-55AF597850A9}" srcId="{C76A7D31-1FC7-42B7-A401-26BB6DE57137}" destId="{003084DE-97F0-431E-99EB-D0DF4702710E}" srcOrd="2" destOrd="0" parTransId="{C6E4BBB7-5999-44A5-BE49-52EBF5C04D5B}" sibTransId="{225243B2-038A-4515-9CD9-50AFDD5C394B}"/>
    <dgm:cxn modelId="{D2447650-603B-48C8-AF69-73F35FD7921B}" srcId="{C76A7D31-1FC7-42B7-A401-26BB6DE57137}" destId="{C5CEDD14-1956-4E89-B410-B99191F63C3B}" srcOrd="0" destOrd="0" parTransId="{383DB144-788B-42C7-99A7-F29C48BBC205}" sibTransId="{2E5E906F-1704-44F9-92E7-4E205B9CA3CD}"/>
    <dgm:cxn modelId="{FF4A827B-A993-4BC9-9CB4-B919147876E6}" type="presOf" srcId="{003084DE-97F0-431E-99EB-D0DF4702710E}" destId="{6A359DF3-AAEF-4443-8060-D8883D7F07F8}" srcOrd="1" destOrd="0" presId="urn:microsoft.com/office/officeart/2016/7/layout/BasicLinearProcessNumbered"/>
    <dgm:cxn modelId="{8FE8DC89-ADAF-4DFF-A1D8-78CE0F979E88}" type="presOf" srcId="{003084DE-97F0-431E-99EB-D0DF4702710E}" destId="{7974C034-29EC-43D1-8C4E-D25444489203}" srcOrd="0" destOrd="0" presId="urn:microsoft.com/office/officeart/2016/7/layout/BasicLinearProcessNumbered"/>
    <dgm:cxn modelId="{5C6AC38B-178D-44C6-9457-51CC11F502AE}" type="presOf" srcId="{2E5E906F-1704-44F9-92E7-4E205B9CA3CD}" destId="{4BBCB221-1351-4F83-BB80-27B486A40C62}" srcOrd="0" destOrd="0" presId="urn:microsoft.com/office/officeart/2016/7/layout/BasicLinearProcessNumbered"/>
    <dgm:cxn modelId="{4DEF249B-AC0E-49AF-9A16-4A4202D55A50}" type="presOf" srcId="{C5CEDD14-1956-4E89-B410-B99191F63C3B}" destId="{0D7BD6A7-815C-4D6F-B981-AE9D27BAD561}" srcOrd="0" destOrd="0" presId="urn:microsoft.com/office/officeart/2016/7/layout/BasicLinearProcessNumbered"/>
    <dgm:cxn modelId="{F29D86A4-B51B-4886-94A2-B7069D039228}" srcId="{C76A7D31-1FC7-42B7-A401-26BB6DE57137}" destId="{321E046A-A6B7-48A1-AB08-3A86CCAF6303}" srcOrd="1" destOrd="0" parTransId="{4A694405-3FE8-4709-AAC8-5A3053719D57}" sibTransId="{189B40E4-A231-41DD-8D65-097DF6CABB27}"/>
    <dgm:cxn modelId="{F918E5A9-622C-4856-B16C-48D25C2D83EF}" type="presOf" srcId="{C76A7D31-1FC7-42B7-A401-26BB6DE57137}" destId="{A5EAF2C5-DB0A-4898-93F7-8DAF8FBEDA04}" srcOrd="0" destOrd="0" presId="urn:microsoft.com/office/officeart/2016/7/layout/BasicLinearProcessNumbered"/>
    <dgm:cxn modelId="{BDB87CC4-B715-491C-A296-B4D3837B0975}" type="presOf" srcId="{C5CEDD14-1956-4E89-B410-B99191F63C3B}" destId="{94EE5170-8E78-48FB-B8AB-93F870497136}" srcOrd="1" destOrd="0" presId="urn:microsoft.com/office/officeart/2016/7/layout/BasicLinearProcessNumbered"/>
    <dgm:cxn modelId="{B7A35ECB-D02D-4C11-9C80-4228A28FD480}" type="presOf" srcId="{321E046A-A6B7-48A1-AB08-3A86CCAF6303}" destId="{74D0C9FF-535B-448A-AF38-82D4B7AEC76C}" srcOrd="0" destOrd="0" presId="urn:microsoft.com/office/officeart/2016/7/layout/BasicLinearProcessNumbered"/>
    <dgm:cxn modelId="{C49608D8-D322-439D-9859-95C5772DEF9D}" type="presOf" srcId="{321E046A-A6B7-48A1-AB08-3A86CCAF6303}" destId="{582E4DA5-294B-43A3-9923-7C2E849C5B0A}" srcOrd="1" destOrd="0" presId="urn:microsoft.com/office/officeart/2016/7/layout/BasicLinearProcessNumbered"/>
    <dgm:cxn modelId="{B3ABC545-99DB-4DBE-BAF1-9CDD9A76388E}" type="presParOf" srcId="{A5EAF2C5-DB0A-4898-93F7-8DAF8FBEDA04}" destId="{E0608DBF-328E-4960-8801-10075990158A}" srcOrd="0" destOrd="0" presId="urn:microsoft.com/office/officeart/2016/7/layout/BasicLinearProcessNumbered"/>
    <dgm:cxn modelId="{7EFB5C6B-16DC-431C-804E-B672C1487B28}" type="presParOf" srcId="{E0608DBF-328E-4960-8801-10075990158A}" destId="{0D7BD6A7-815C-4D6F-B981-AE9D27BAD561}" srcOrd="0" destOrd="0" presId="urn:microsoft.com/office/officeart/2016/7/layout/BasicLinearProcessNumbered"/>
    <dgm:cxn modelId="{141A08D0-D7E7-4F9A-A783-C971013E5B10}" type="presParOf" srcId="{E0608DBF-328E-4960-8801-10075990158A}" destId="{4BBCB221-1351-4F83-BB80-27B486A40C62}" srcOrd="1" destOrd="0" presId="urn:microsoft.com/office/officeart/2016/7/layout/BasicLinearProcessNumbered"/>
    <dgm:cxn modelId="{8268CCC1-AFFF-4FCD-B64D-CDB266E2D69C}" type="presParOf" srcId="{E0608DBF-328E-4960-8801-10075990158A}" destId="{3EF81E89-1155-44A4-984B-AF9C80866051}" srcOrd="2" destOrd="0" presId="urn:microsoft.com/office/officeart/2016/7/layout/BasicLinearProcessNumbered"/>
    <dgm:cxn modelId="{BA0DFD9A-4701-49D6-A052-9B242796C7EA}" type="presParOf" srcId="{E0608DBF-328E-4960-8801-10075990158A}" destId="{94EE5170-8E78-48FB-B8AB-93F870497136}" srcOrd="3" destOrd="0" presId="urn:microsoft.com/office/officeart/2016/7/layout/BasicLinearProcessNumbered"/>
    <dgm:cxn modelId="{3D120858-67CF-466C-B0B7-EB5265EB6A2C}" type="presParOf" srcId="{A5EAF2C5-DB0A-4898-93F7-8DAF8FBEDA04}" destId="{CB2B76C2-94B7-4FA4-927D-9A3E9126C05C}" srcOrd="1" destOrd="0" presId="urn:microsoft.com/office/officeart/2016/7/layout/BasicLinearProcessNumbered"/>
    <dgm:cxn modelId="{0B9F9A81-61CC-4C4E-AD3E-97C7C9B61EC7}" type="presParOf" srcId="{A5EAF2C5-DB0A-4898-93F7-8DAF8FBEDA04}" destId="{68C89AF9-4FF6-4ADB-A6AA-9A98C06063FF}" srcOrd="2" destOrd="0" presId="urn:microsoft.com/office/officeart/2016/7/layout/BasicLinearProcessNumbered"/>
    <dgm:cxn modelId="{DF896156-FD27-478A-A7EE-BDC6CB9497C2}" type="presParOf" srcId="{68C89AF9-4FF6-4ADB-A6AA-9A98C06063FF}" destId="{74D0C9FF-535B-448A-AF38-82D4B7AEC76C}" srcOrd="0" destOrd="0" presId="urn:microsoft.com/office/officeart/2016/7/layout/BasicLinearProcessNumbered"/>
    <dgm:cxn modelId="{B6E2D059-05FB-4DC9-AE7A-A644B80CBA53}" type="presParOf" srcId="{68C89AF9-4FF6-4ADB-A6AA-9A98C06063FF}" destId="{D0C8143E-5DBC-4994-937B-5B8EAA0D021B}" srcOrd="1" destOrd="0" presId="urn:microsoft.com/office/officeart/2016/7/layout/BasicLinearProcessNumbered"/>
    <dgm:cxn modelId="{2CCB61A4-2AAF-4EEC-8576-1D211E4B39C1}" type="presParOf" srcId="{68C89AF9-4FF6-4ADB-A6AA-9A98C06063FF}" destId="{17602A1A-8B5F-4E01-84DC-72077A2AB7C5}" srcOrd="2" destOrd="0" presId="urn:microsoft.com/office/officeart/2016/7/layout/BasicLinearProcessNumbered"/>
    <dgm:cxn modelId="{17C9F483-01D1-4C3F-B050-19AB99DF265C}" type="presParOf" srcId="{68C89AF9-4FF6-4ADB-A6AA-9A98C06063FF}" destId="{582E4DA5-294B-43A3-9923-7C2E849C5B0A}" srcOrd="3" destOrd="0" presId="urn:microsoft.com/office/officeart/2016/7/layout/BasicLinearProcessNumbered"/>
    <dgm:cxn modelId="{0CA83FEF-D68A-4906-AFD8-4CE3C79F896B}" type="presParOf" srcId="{A5EAF2C5-DB0A-4898-93F7-8DAF8FBEDA04}" destId="{EA9C89EF-08F2-4F9A-AC2F-55A0BCAC0857}" srcOrd="3" destOrd="0" presId="urn:microsoft.com/office/officeart/2016/7/layout/BasicLinearProcessNumbered"/>
    <dgm:cxn modelId="{499F22DD-6711-4C62-A1B1-9E5A93FB7403}" type="presParOf" srcId="{A5EAF2C5-DB0A-4898-93F7-8DAF8FBEDA04}" destId="{2784DFA7-7085-40BD-AFBC-2531D083261D}" srcOrd="4" destOrd="0" presId="urn:microsoft.com/office/officeart/2016/7/layout/BasicLinearProcessNumbered"/>
    <dgm:cxn modelId="{EEFA3219-4D74-4D57-BCF5-8F7FEE2256EF}" type="presParOf" srcId="{2784DFA7-7085-40BD-AFBC-2531D083261D}" destId="{7974C034-29EC-43D1-8C4E-D25444489203}" srcOrd="0" destOrd="0" presId="urn:microsoft.com/office/officeart/2016/7/layout/BasicLinearProcessNumbered"/>
    <dgm:cxn modelId="{AA0E9F6A-BDAA-46A5-9772-0DA83F89CD64}" type="presParOf" srcId="{2784DFA7-7085-40BD-AFBC-2531D083261D}" destId="{E160BF8A-0AE6-40A5-8E22-E7908782AEA5}" srcOrd="1" destOrd="0" presId="urn:microsoft.com/office/officeart/2016/7/layout/BasicLinearProcessNumbered"/>
    <dgm:cxn modelId="{7BCDC852-FF4B-4112-9B30-EFBCF87A2496}" type="presParOf" srcId="{2784DFA7-7085-40BD-AFBC-2531D083261D}" destId="{BDED146A-4911-4843-AE9C-8FBC42F2954F}" srcOrd="2" destOrd="0" presId="urn:microsoft.com/office/officeart/2016/7/layout/BasicLinearProcessNumbered"/>
    <dgm:cxn modelId="{28913104-A090-48F6-B00F-71B5DAF11714}" type="presParOf" srcId="{2784DFA7-7085-40BD-AFBC-2531D083261D}" destId="{6A359DF3-AAEF-4443-8060-D8883D7F07F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A4691-3877-49F1-AD5F-04CF4DF457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5F0ADE-6015-4E5D-BC76-AC80AE4CF9EA}">
      <dgm:prSet custT="1"/>
      <dgm:spPr/>
      <dgm:t>
        <a:bodyPr/>
        <a:lstStyle/>
        <a:p>
          <a:r>
            <a:rPr lang="en-US" sz="1800" dirty="0"/>
            <a:t>Offer good customer service</a:t>
          </a:r>
        </a:p>
      </dgm:t>
    </dgm:pt>
    <dgm:pt modelId="{96409EFC-065E-4498-AC30-0C39B9B98BCB}" type="parTrans" cxnId="{EC1491B2-C512-4405-89D8-A1EE88CF851E}">
      <dgm:prSet/>
      <dgm:spPr/>
      <dgm:t>
        <a:bodyPr/>
        <a:lstStyle/>
        <a:p>
          <a:endParaRPr lang="en-US"/>
        </a:p>
      </dgm:t>
    </dgm:pt>
    <dgm:pt modelId="{CD5C1B60-DBE4-4026-BC0A-8569909B6DE3}" type="sibTrans" cxnId="{EC1491B2-C512-4405-89D8-A1EE88CF851E}">
      <dgm:prSet/>
      <dgm:spPr/>
      <dgm:t>
        <a:bodyPr/>
        <a:lstStyle/>
        <a:p>
          <a:endParaRPr lang="en-US"/>
        </a:p>
      </dgm:t>
    </dgm:pt>
    <dgm:pt modelId="{C353BC3F-842A-4490-92F7-16922A51EC2C}">
      <dgm:prSet custT="1"/>
      <dgm:spPr/>
      <dgm:t>
        <a:bodyPr/>
        <a:lstStyle/>
        <a:p>
          <a:r>
            <a:rPr lang="en-US" sz="1800" i="0" dirty="0"/>
            <a:t>Provide Value-Packed Content That Keeps Customers Engaged</a:t>
          </a:r>
          <a:endParaRPr lang="en-US" sz="1800" dirty="0"/>
        </a:p>
      </dgm:t>
    </dgm:pt>
    <dgm:pt modelId="{4BFFF719-B08B-45CE-85A9-1503022FC0FE}" type="parTrans" cxnId="{BA0CC40D-4CA2-40E8-9041-BE11CF9C85BB}">
      <dgm:prSet/>
      <dgm:spPr/>
      <dgm:t>
        <a:bodyPr/>
        <a:lstStyle/>
        <a:p>
          <a:endParaRPr lang="en-US"/>
        </a:p>
      </dgm:t>
    </dgm:pt>
    <dgm:pt modelId="{8C0C375C-BB40-4116-9D44-A7D2AA0F8BC0}" type="sibTrans" cxnId="{BA0CC40D-4CA2-40E8-9041-BE11CF9C85BB}">
      <dgm:prSet/>
      <dgm:spPr/>
      <dgm:t>
        <a:bodyPr/>
        <a:lstStyle/>
        <a:p>
          <a:endParaRPr lang="en-US"/>
        </a:p>
      </dgm:t>
    </dgm:pt>
    <dgm:pt modelId="{4573A7F0-5BD1-42E2-9836-D1926E284E4F}">
      <dgm:prSet custT="1"/>
      <dgm:spPr/>
      <dgm:t>
        <a:bodyPr/>
        <a:lstStyle/>
        <a:p>
          <a:r>
            <a:rPr lang="en-IN" sz="1800" i="0" dirty="0"/>
            <a:t>Listen to Your Customers</a:t>
          </a:r>
          <a:endParaRPr lang="en-US" sz="1800" dirty="0"/>
        </a:p>
      </dgm:t>
    </dgm:pt>
    <dgm:pt modelId="{E5B28450-87CA-432B-A872-45B03EBC6174}" type="parTrans" cxnId="{EF162A30-CEDE-4DBB-B49E-48C13B224641}">
      <dgm:prSet/>
      <dgm:spPr/>
      <dgm:t>
        <a:bodyPr/>
        <a:lstStyle/>
        <a:p>
          <a:endParaRPr lang="en-US"/>
        </a:p>
      </dgm:t>
    </dgm:pt>
    <dgm:pt modelId="{D5655145-C9B8-4DF0-AF61-275E3EAF960A}" type="sibTrans" cxnId="{EF162A30-CEDE-4DBB-B49E-48C13B224641}">
      <dgm:prSet/>
      <dgm:spPr/>
      <dgm:t>
        <a:bodyPr/>
        <a:lstStyle/>
        <a:p>
          <a:endParaRPr lang="en-US"/>
        </a:p>
      </dgm:t>
    </dgm:pt>
    <dgm:pt modelId="{6D430C30-814C-4795-BF9F-9265E01D5589}">
      <dgm:prSet custT="1"/>
      <dgm:spPr/>
      <dgm:t>
        <a:bodyPr/>
        <a:lstStyle/>
        <a:p>
          <a:r>
            <a:rPr lang="en-IN" sz="1800" i="0" dirty="0"/>
            <a:t>Detect Common Pain Points &amp; Provide Solutions</a:t>
          </a:r>
          <a:endParaRPr lang="en-US" sz="1800" dirty="0"/>
        </a:p>
      </dgm:t>
    </dgm:pt>
    <dgm:pt modelId="{1421602E-86CC-4189-A6FC-F04C29A50C47}" type="parTrans" cxnId="{FC85B5B7-EEFE-437D-9013-4D39F077F764}">
      <dgm:prSet/>
      <dgm:spPr/>
      <dgm:t>
        <a:bodyPr/>
        <a:lstStyle/>
        <a:p>
          <a:endParaRPr lang="en-US"/>
        </a:p>
      </dgm:t>
    </dgm:pt>
    <dgm:pt modelId="{3ED84B6A-EB43-4748-B9C4-9FE0FD8BF3DA}" type="sibTrans" cxnId="{FC85B5B7-EEFE-437D-9013-4D39F077F764}">
      <dgm:prSet/>
      <dgm:spPr/>
      <dgm:t>
        <a:bodyPr/>
        <a:lstStyle/>
        <a:p>
          <a:endParaRPr lang="en-US"/>
        </a:p>
      </dgm:t>
    </dgm:pt>
    <dgm:pt modelId="{A18E4DF3-76F7-4C77-91D8-C85EB99244DE}">
      <dgm:prSet custT="1"/>
      <dgm:spPr/>
      <dgm:t>
        <a:bodyPr/>
        <a:lstStyle/>
        <a:p>
          <a:r>
            <a:rPr lang="en-US" sz="1800" i="0" dirty="0"/>
            <a:t>Offer Your Clients a Personalized Experience</a:t>
          </a:r>
          <a:endParaRPr lang="en-US" sz="1800" dirty="0"/>
        </a:p>
      </dgm:t>
    </dgm:pt>
    <dgm:pt modelId="{A86E51D3-8754-4BFE-AB56-184E21EC149C}" type="parTrans" cxnId="{3A1B4239-1F8D-4564-BA91-4AFFB455C4A3}">
      <dgm:prSet/>
      <dgm:spPr/>
      <dgm:t>
        <a:bodyPr/>
        <a:lstStyle/>
        <a:p>
          <a:endParaRPr lang="en-US"/>
        </a:p>
      </dgm:t>
    </dgm:pt>
    <dgm:pt modelId="{AC448DCF-A8BB-44F9-91E3-3FB646E69C3B}" type="sibTrans" cxnId="{3A1B4239-1F8D-4564-BA91-4AFFB455C4A3}">
      <dgm:prSet/>
      <dgm:spPr/>
      <dgm:t>
        <a:bodyPr/>
        <a:lstStyle/>
        <a:p>
          <a:endParaRPr lang="en-US"/>
        </a:p>
      </dgm:t>
    </dgm:pt>
    <dgm:pt modelId="{AB2B43FC-0D3C-485F-BBDE-BCC2CD7A31F7}">
      <dgm:prSet custT="1"/>
      <dgm:spPr/>
      <dgm:t>
        <a:bodyPr/>
        <a:lstStyle/>
        <a:p>
          <a:r>
            <a:rPr lang="en-IN" sz="1800" i="0" dirty="0"/>
            <a:t>Use Customer Success Software</a:t>
          </a:r>
          <a:endParaRPr lang="en-US" sz="1800" dirty="0"/>
        </a:p>
      </dgm:t>
    </dgm:pt>
    <dgm:pt modelId="{D42FF763-B3C5-405D-ADB3-621C177DE2A9}" type="parTrans" cxnId="{D1A79506-9821-4F6D-A416-EFF6892D90FE}">
      <dgm:prSet/>
      <dgm:spPr/>
      <dgm:t>
        <a:bodyPr/>
        <a:lstStyle/>
        <a:p>
          <a:endParaRPr lang="en-US"/>
        </a:p>
      </dgm:t>
    </dgm:pt>
    <dgm:pt modelId="{F5F828C0-B4C4-4D4B-86D8-0178BB03B976}" type="sibTrans" cxnId="{D1A79506-9821-4F6D-A416-EFF6892D90FE}">
      <dgm:prSet/>
      <dgm:spPr/>
      <dgm:t>
        <a:bodyPr/>
        <a:lstStyle/>
        <a:p>
          <a:endParaRPr lang="en-US"/>
        </a:p>
      </dgm:t>
    </dgm:pt>
    <dgm:pt modelId="{9DDA32A1-C458-4794-820D-E4201547AFC0}">
      <dgm:prSet custT="1"/>
      <dgm:spPr/>
      <dgm:t>
        <a:bodyPr/>
        <a:lstStyle/>
        <a:p>
          <a:r>
            <a:rPr lang="en-IN" sz="1800" i="0" dirty="0"/>
            <a:t>Improve the Onboarding Process</a:t>
          </a:r>
          <a:endParaRPr lang="en-US" sz="1800" dirty="0"/>
        </a:p>
      </dgm:t>
    </dgm:pt>
    <dgm:pt modelId="{ADCB440C-A6AB-4076-A408-EF84870753B7}" type="parTrans" cxnId="{7CB0F1E0-09E3-4DD0-BD63-B13AB3FFE5E7}">
      <dgm:prSet/>
      <dgm:spPr/>
      <dgm:t>
        <a:bodyPr/>
        <a:lstStyle/>
        <a:p>
          <a:endParaRPr lang="en-US"/>
        </a:p>
      </dgm:t>
    </dgm:pt>
    <dgm:pt modelId="{60470249-65D4-4F30-A644-08A587C69384}" type="sibTrans" cxnId="{7CB0F1E0-09E3-4DD0-BD63-B13AB3FFE5E7}">
      <dgm:prSet/>
      <dgm:spPr/>
      <dgm:t>
        <a:bodyPr/>
        <a:lstStyle/>
        <a:p>
          <a:endParaRPr lang="en-US"/>
        </a:p>
      </dgm:t>
    </dgm:pt>
    <dgm:pt modelId="{F8D270FB-5F61-4686-926D-76E55DCAD533}" type="pres">
      <dgm:prSet presAssocID="{52FA4691-3877-49F1-AD5F-04CF4DF45734}" presName="root" presStyleCnt="0">
        <dgm:presLayoutVars>
          <dgm:dir/>
          <dgm:resizeHandles val="exact"/>
        </dgm:presLayoutVars>
      </dgm:prSet>
      <dgm:spPr/>
    </dgm:pt>
    <dgm:pt modelId="{BD99F6F0-E836-429A-821C-33C42676BC08}" type="pres">
      <dgm:prSet presAssocID="{505F0ADE-6015-4E5D-BC76-AC80AE4CF9EA}" presName="compNode" presStyleCnt="0"/>
      <dgm:spPr/>
    </dgm:pt>
    <dgm:pt modelId="{FFFEB1FA-6646-4C9A-8A3F-722AD73444C4}" type="pres">
      <dgm:prSet presAssocID="{505F0ADE-6015-4E5D-BC76-AC80AE4CF9EA}" presName="bgRect" presStyleLbl="bgShp" presStyleIdx="0" presStyleCnt="7" custLinFactNeighborX="1343" custLinFactNeighborY="-2613"/>
      <dgm:spPr/>
    </dgm:pt>
    <dgm:pt modelId="{F5E8A3EB-C6FA-4CDE-B095-26115D273FC7}" type="pres">
      <dgm:prSet presAssocID="{505F0ADE-6015-4E5D-BC76-AC80AE4CF9E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8716ACD-BABB-4377-9CAF-D4529BC1D9E8}" type="pres">
      <dgm:prSet presAssocID="{505F0ADE-6015-4E5D-BC76-AC80AE4CF9EA}" presName="spaceRect" presStyleCnt="0"/>
      <dgm:spPr/>
    </dgm:pt>
    <dgm:pt modelId="{F70A6647-8444-4F4F-8FBD-B911E6990744}" type="pres">
      <dgm:prSet presAssocID="{505F0ADE-6015-4E5D-BC76-AC80AE4CF9EA}" presName="parTx" presStyleLbl="revTx" presStyleIdx="0" presStyleCnt="7">
        <dgm:presLayoutVars>
          <dgm:chMax val="0"/>
          <dgm:chPref val="0"/>
        </dgm:presLayoutVars>
      </dgm:prSet>
      <dgm:spPr/>
    </dgm:pt>
    <dgm:pt modelId="{64A4B27E-EA32-4585-92ED-719553A39B5A}" type="pres">
      <dgm:prSet presAssocID="{CD5C1B60-DBE4-4026-BC0A-8569909B6DE3}" presName="sibTrans" presStyleCnt="0"/>
      <dgm:spPr/>
    </dgm:pt>
    <dgm:pt modelId="{DCE52DFE-3744-4A89-B0DF-38A365BAEA7B}" type="pres">
      <dgm:prSet presAssocID="{C353BC3F-842A-4490-92F7-16922A51EC2C}" presName="compNode" presStyleCnt="0"/>
      <dgm:spPr/>
    </dgm:pt>
    <dgm:pt modelId="{25C8C298-5E5E-4537-97F3-92918AFBE4EA}" type="pres">
      <dgm:prSet presAssocID="{C353BC3F-842A-4490-92F7-16922A51EC2C}" presName="bgRect" presStyleLbl="bgShp" presStyleIdx="1" presStyleCnt="7"/>
      <dgm:spPr/>
    </dgm:pt>
    <dgm:pt modelId="{A3615C80-C626-49CB-AE7D-C70B2D2894E8}" type="pres">
      <dgm:prSet presAssocID="{C353BC3F-842A-4490-92F7-16922A51EC2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0FEE8FE-9983-46CC-8DFC-5F404A808166}" type="pres">
      <dgm:prSet presAssocID="{C353BC3F-842A-4490-92F7-16922A51EC2C}" presName="spaceRect" presStyleCnt="0"/>
      <dgm:spPr/>
    </dgm:pt>
    <dgm:pt modelId="{BDEA3B55-9B6C-41CE-9B94-4C70BE0B5876}" type="pres">
      <dgm:prSet presAssocID="{C353BC3F-842A-4490-92F7-16922A51EC2C}" presName="parTx" presStyleLbl="revTx" presStyleIdx="1" presStyleCnt="7" custScaleX="100267">
        <dgm:presLayoutVars>
          <dgm:chMax val="0"/>
          <dgm:chPref val="0"/>
        </dgm:presLayoutVars>
      </dgm:prSet>
      <dgm:spPr/>
    </dgm:pt>
    <dgm:pt modelId="{6B427BE2-AFA5-4EDA-93FB-62F47628900E}" type="pres">
      <dgm:prSet presAssocID="{8C0C375C-BB40-4116-9D44-A7D2AA0F8BC0}" presName="sibTrans" presStyleCnt="0"/>
      <dgm:spPr/>
    </dgm:pt>
    <dgm:pt modelId="{20033E76-C282-42CF-865C-8B0E1B845EA6}" type="pres">
      <dgm:prSet presAssocID="{4573A7F0-5BD1-42E2-9836-D1926E284E4F}" presName="compNode" presStyleCnt="0"/>
      <dgm:spPr/>
    </dgm:pt>
    <dgm:pt modelId="{826BC212-2AA9-45DC-967E-7B4E6E9ACD85}" type="pres">
      <dgm:prSet presAssocID="{4573A7F0-5BD1-42E2-9836-D1926E284E4F}" presName="bgRect" presStyleLbl="bgShp" presStyleIdx="2" presStyleCnt="7"/>
      <dgm:spPr/>
    </dgm:pt>
    <dgm:pt modelId="{789B6C8E-E2D9-45B4-98E1-5ACC1F31AC7E}" type="pres">
      <dgm:prSet presAssocID="{4573A7F0-5BD1-42E2-9836-D1926E284E4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6022C23D-BCEB-4C4C-A67D-702710017C1B}" type="pres">
      <dgm:prSet presAssocID="{4573A7F0-5BD1-42E2-9836-D1926E284E4F}" presName="spaceRect" presStyleCnt="0"/>
      <dgm:spPr/>
    </dgm:pt>
    <dgm:pt modelId="{B1A501F8-7111-4E94-BBB0-618249DEEE6D}" type="pres">
      <dgm:prSet presAssocID="{4573A7F0-5BD1-42E2-9836-D1926E284E4F}" presName="parTx" presStyleLbl="revTx" presStyleIdx="2" presStyleCnt="7">
        <dgm:presLayoutVars>
          <dgm:chMax val="0"/>
          <dgm:chPref val="0"/>
        </dgm:presLayoutVars>
      </dgm:prSet>
      <dgm:spPr/>
    </dgm:pt>
    <dgm:pt modelId="{010BDABA-4D36-416F-9541-D47DC5B03A0E}" type="pres">
      <dgm:prSet presAssocID="{D5655145-C9B8-4DF0-AF61-275E3EAF960A}" presName="sibTrans" presStyleCnt="0"/>
      <dgm:spPr/>
    </dgm:pt>
    <dgm:pt modelId="{675E31BB-1101-41DD-A80A-E6FA5992D927}" type="pres">
      <dgm:prSet presAssocID="{6D430C30-814C-4795-BF9F-9265E01D5589}" presName="compNode" presStyleCnt="0"/>
      <dgm:spPr/>
    </dgm:pt>
    <dgm:pt modelId="{9581A616-9BEC-47A6-8CDE-E4C179C9B2A9}" type="pres">
      <dgm:prSet presAssocID="{6D430C30-814C-4795-BF9F-9265E01D5589}" presName="bgRect" presStyleLbl="bgShp" presStyleIdx="3" presStyleCnt="7"/>
      <dgm:spPr/>
    </dgm:pt>
    <dgm:pt modelId="{55DFEBE6-AD4A-4387-BF74-D3B0626FD63D}" type="pres">
      <dgm:prSet presAssocID="{6D430C30-814C-4795-BF9F-9265E01D558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093C5E6-C9A0-44F3-91E8-7B7A646F8B24}" type="pres">
      <dgm:prSet presAssocID="{6D430C30-814C-4795-BF9F-9265E01D5589}" presName="spaceRect" presStyleCnt="0"/>
      <dgm:spPr/>
    </dgm:pt>
    <dgm:pt modelId="{7C84341A-6D13-43E7-8195-CAFC9C9B2759}" type="pres">
      <dgm:prSet presAssocID="{6D430C30-814C-4795-BF9F-9265E01D5589}" presName="parTx" presStyleLbl="revTx" presStyleIdx="3" presStyleCnt="7">
        <dgm:presLayoutVars>
          <dgm:chMax val="0"/>
          <dgm:chPref val="0"/>
        </dgm:presLayoutVars>
      </dgm:prSet>
      <dgm:spPr/>
    </dgm:pt>
    <dgm:pt modelId="{7156EDB9-635A-4469-8EBB-6BD34F78BC72}" type="pres">
      <dgm:prSet presAssocID="{3ED84B6A-EB43-4748-B9C4-9FE0FD8BF3DA}" presName="sibTrans" presStyleCnt="0"/>
      <dgm:spPr/>
    </dgm:pt>
    <dgm:pt modelId="{BD42E9EA-A721-400A-B2F7-CBDF7FF622CE}" type="pres">
      <dgm:prSet presAssocID="{A18E4DF3-76F7-4C77-91D8-C85EB99244DE}" presName="compNode" presStyleCnt="0"/>
      <dgm:spPr/>
    </dgm:pt>
    <dgm:pt modelId="{8D0635D1-1B56-4F73-BF4B-88CBDB99AB08}" type="pres">
      <dgm:prSet presAssocID="{A18E4DF3-76F7-4C77-91D8-C85EB99244DE}" presName="bgRect" presStyleLbl="bgShp" presStyleIdx="4" presStyleCnt="7" custLinFactNeighborY="-3752"/>
      <dgm:spPr/>
    </dgm:pt>
    <dgm:pt modelId="{99D36418-A072-4AED-A6D7-BF11F365306F}" type="pres">
      <dgm:prSet presAssocID="{A18E4DF3-76F7-4C77-91D8-C85EB99244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46E08FA-D54C-430E-AC69-172C85952920}" type="pres">
      <dgm:prSet presAssocID="{A18E4DF3-76F7-4C77-91D8-C85EB99244DE}" presName="spaceRect" presStyleCnt="0"/>
      <dgm:spPr/>
    </dgm:pt>
    <dgm:pt modelId="{8354ADD0-1A06-4840-BF92-4C30810401E4}" type="pres">
      <dgm:prSet presAssocID="{A18E4DF3-76F7-4C77-91D8-C85EB99244DE}" presName="parTx" presStyleLbl="revTx" presStyleIdx="4" presStyleCnt="7">
        <dgm:presLayoutVars>
          <dgm:chMax val="0"/>
          <dgm:chPref val="0"/>
        </dgm:presLayoutVars>
      </dgm:prSet>
      <dgm:spPr/>
    </dgm:pt>
    <dgm:pt modelId="{55584C7B-F788-4514-926B-0D43F54AE63C}" type="pres">
      <dgm:prSet presAssocID="{AC448DCF-A8BB-44F9-91E3-3FB646E69C3B}" presName="sibTrans" presStyleCnt="0"/>
      <dgm:spPr/>
    </dgm:pt>
    <dgm:pt modelId="{397E6484-D464-43FF-9C87-A9084DA5ACAA}" type="pres">
      <dgm:prSet presAssocID="{AB2B43FC-0D3C-485F-BBDE-BCC2CD7A31F7}" presName="compNode" presStyleCnt="0"/>
      <dgm:spPr/>
    </dgm:pt>
    <dgm:pt modelId="{E510FB5F-7B5C-477C-90D8-FE214D8D4C1B}" type="pres">
      <dgm:prSet presAssocID="{AB2B43FC-0D3C-485F-BBDE-BCC2CD7A31F7}" presName="bgRect" presStyleLbl="bgShp" presStyleIdx="5" presStyleCnt="7"/>
      <dgm:spPr/>
    </dgm:pt>
    <dgm:pt modelId="{AF8684D6-9ECE-4A35-93B2-3AA25F233136}" type="pres">
      <dgm:prSet presAssocID="{AB2B43FC-0D3C-485F-BBDE-BCC2CD7A31F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8803602-529F-4C37-8795-4E8DC486A1A9}" type="pres">
      <dgm:prSet presAssocID="{AB2B43FC-0D3C-485F-BBDE-BCC2CD7A31F7}" presName="spaceRect" presStyleCnt="0"/>
      <dgm:spPr/>
    </dgm:pt>
    <dgm:pt modelId="{D2CD564D-26DD-4B76-B60B-C02CCF84261D}" type="pres">
      <dgm:prSet presAssocID="{AB2B43FC-0D3C-485F-BBDE-BCC2CD7A31F7}" presName="parTx" presStyleLbl="revTx" presStyleIdx="5" presStyleCnt="7">
        <dgm:presLayoutVars>
          <dgm:chMax val="0"/>
          <dgm:chPref val="0"/>
        </dgm:presLayoutVars>
      </dgm:prSet>
      <dgm:spPr/>
    </dgm:pt>
    <dgm:pt modelId="{3B8B7805-33EA-452C-B3EE-AC23C5D14DD6}" type="pres">
      <dgm:prSet presAssocID="{F5F828C0-B4C4-4D4B-86D8-0178BB03B976}" presName="sibTrans" presStyleCnt="0"/>
      <dgm:spPr/>
    </dgm:pt>
    <dgm:pt modelId="{9F875D82-2E12-4BCE-B0AE-952E16E5358D}" type="pres">
      <dgm:prSet presAssocID="{9DDA32A1-C458-4794-820D-E4201547AFC0}" presName="compNode" presStyleCnt="0"/>
      <dgm:spPr/>
    </dgm:pt>
    <dgm:pt modelId="{2C5DBDB0-0AC6-4F4A-93AD-AD031DD8E6AD}" type="pres">
      <dgm:prSet presAssocID="{9DDA32A1-C458-4794-820D-E4201547AFC0}" presName="bgRect" presStyleLbl="bgShp" presStyleIdx="6" presStyleCnt="7"/>
      <dgm:spPr/>
    </dgm:pt>
    <dgm:pt modelId="{D1D409E7-6B83-48D9-B86F-049DF9643F64}" type="pres">
      <dgm:prSet presAssocID="{9DDA32A1-C458-4794-820D-E4201547AFC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65657B4-3482-43B9-B92B-CD93CC9D4228}" type="pres">
      <dgm:prSet presAssocID="{9DDA32A1-C458-4794-820D-E4201547AFC0}" presName="spaceRect" presStyleCnt="0"/>
      <dgm:spPr/>
    </dgm:pt>
    <dgm:pt modelId="{3FBD4DD1-5812-4A44-91FE-9FFBB43EE8E1}" type="pres">
      <dgm:prSet presAssocID="{9DDA32A1-C458-4794-820D-E4201547AFC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1A79506-9821-4F6D-A416-EFF6892D90FE}" srcId="{52FA4691-3877-49F1-AD5F-04CF4DF45734}" destId="{AB2B43FC-0D3C-485F-BBDE-BCC2CD7A31F7}" srcOrd="5" destOrd="0" parTransId="{D42FF763-B3C5-405D-ADB3-621C177DE2A9}" sibTransId="{F5F828C0-B4C4-4D4B-86D8-0178BB03B976}"/>
    <dgm:cxn modelId="{BA0CC40D-4CA2-40E8-9041-BE11CF9C85BB}" srcId="{52FA4691-3877-49F1-AD5F-04CF4DF45734}" destId="{C353BC3F-842A-4490-92F7-16922A51EC2C}" srcOrd="1" destOrd="0" parTransId="{4BFFF719-B08B-45CE-85A9-1503022FC0FE}" sibTransId="{8C0C375C-BB40-4116-9D44-A7D2AA0F8BC0}"/>
    <dgm:cxn modelId="{96BC9018-B650-4D1B-BD6D-7952829DAA0C}" type="presOf" srcId="{505F0ADE-6015-4E5D-BC76-AC80AE4CF9EA}" destId="{F70A6647-8444-4F4F-8FBD-B911E6990744}" srcOrd="0" destOrd="0" presId="urn:microsoft.com/office/officeart/2018/2/layout/IconVerticalSolidList"/>
    <dgm:cxn modelId="{EF162A30-CEDE-4DBB-B49E-48C13B224641}" srcId="{52FA4691-3877-49F1-AD5F-04CF4DF45734}" destId="{4573A7F0-5BD1-42E2-9836-D1926E284E4F}" srcOrd="2" destOrd="0" parTransId="{E5B28450-87CA-432B-A872-45B03EBC6174}" sibTransId="{D5655145-C9B8-4DF0-AF61-275E3EAF960A}"/>
    <dgm:cxn modelId="{3A1B4239-1F8D-4564-BA91-4AFFB455C4A3}" srcId="{52FA4691-3877-49F1-AD5F-04CF4DF45734}" destId="{A18E4DF3-76F7-4C77-91D8-C85EB99244DE}" srcOrd="4" destOrd="0" parTransId="{A86E51D3-8754-4BFE-AB56-184E21EC149C}" sibTransId="{AC448DCF-A8BB-44F9-91E3-3FB646E69C3B}"/>
    <dgm:cxn modelId="{62A36B71-1630-4DF2-A9E8-B0DF1E0F8622}" type="presOf" srcId="{A18E4DF3-76F7-4C77-91D8-C85EB99244DE}" destId="{8354ADD0-1A06-4840-BF92-4C30810401E4}" srcOrd="0" destOrd="0" presId="urn:microsoft.com/office/officeart/2018/2/layout/IconVerticalSolidList"/>
    <dgm:cxn modelId="{999D7C51-52BC-4183-A7E7-CC05D48E0771}" type="presOf" srcId="{6D430C30-814C-4795-BF9F-9265E01D5589}" destId="{7C84341A-6D13-43E7-8195-CAFC9C9B2759}" srcOrd="0" destOrd="0" presId="urn:microsoft.com/office/officeart/2018/2/layout/IconVerticalSolidList"/>
    <dgm:cxn modelId="{4C9ED17A-87AC-40F3-82E6-9607ADF149E2}" type="presOf" srcId="{4573A7F0-5BD1-42E2-9836-D1926E284E4F}" destId="{B1A501F8-7111-4E94-BBB0-618249DEEE6D}" srcOrd="0" destOrd="0" presId="urn:microsoft.com/office/officeart/2018/2/layout/IconVerticalSolidList"/>
    <dgm:cxn modelId="{EAFC51A1-52F5-4FB8-9549-0BD80C8FDDB1}" type="presOf" srcId="{AB2B43FC-0D3C-485F-BBDE-BCC2CD7A31F7}" destId="{D2CD564D-26DD-4B76-B60B-C02CCF84261D}" srcOrd="0" destOrd="0" presId="urn:microsoft.com/office/officeart/2018/2/layout/IconVerticalSolidList"/>
    <dgm:cxn modelId="{EC1491B2-C512-4405-89D8-A1EE88CF851E}" srcId="{52FA4691-3877-49F1-AD5F-04CF4DF45734}" destId="{505F0ADE-6015-4E5D-BC76-AC80AE4CF9EA}" srcOrd="0" destOrd="0" parTransId="{96409EFC-065E-4498-AC30-0C39B9B98BCB}" sibTransId="{CD5C1B60-DBE4-4026-BC0A-8569909B6DE3}"/>
    <dgm:cxn modelId="{FC85B5B7-EEFE-437D-9013-4D39F077F764}" srcId="{52FA4691-3877-49F1-AD5F-04CF4DF45734}" destId="{6D430C30-814C-4795-BF9F-9265E01D5589}" srcOrd="3" destOrd="0" parTransId="{1421602E-86CC-4189-A6FC-F04C29A50C47}" sibTransId="{3ED84B6A-EB43-4748-B9C4-9FE0FD8BF3DA}"/>
    <dgm:cxn modelId="{3B0FC2C8-0A29-41F7-B7B0-6172D7529949}" type="presOf" srcId="{52FA4691-3877-49F1-AD5F-04CF4DF45734}" destId="{F8D270FB-5F61-4686-926D-76E55DCAD533}" srcOrd="0" destOrd="0" presId="urn:microsoft.com/office/officeart/2018/2/layout/IconVerticalSolidList"/>
    <dgm:cxn modelId="{B5F0A7DE-A6E0-4B57-AFF6-A7B07831E8D2}" type="presOf" srcId="{C353BC3F-842A-4490-92F7-16922A51EC2C}" destId="{BDEA3B55-9B6C-41CE-9B94-4C70BE0B5876}" srcOrd="0" destOrd="0" presId="urn:microsoft.com/office/officeart/2018/2/layout/IconVerticalSolidList"/>
    <dgm:cxn modelId="{7CB0F1E0-09E3-4DD0-BD63-B13AB3FFE5E7}" srcId="{52FA4691-3877-49F1-AD5F-04CF4DF45734}" destId="{9DDA32A1-C458-4794-820D-E4201547AFC0}" srcOrd="6" destOrd="0" parTransId="{ADCB440C-A6AB-4076-A408-EF84870753B7}" sibTransId="{60470249-65D4-4F30-A644-08A587C69384}"/>
    <dgm:cxn modelId="{249311E6-AFC3-4417-AC35-B6F276959BD2}" type="presOf" srcId="{9DDA32A1-C458-4794-820D-E4201547AFC0}" destId="{3FBD4DD1-5812-4A44-91FE-9FFBB43EE8E1}" srcOrd="0" destOrd="0" presId="urn:microsoft.com/office/officeart/2018/2/layout/IconVerticalSolidList"/>
    <dgm:cxn modelId="{A1319CC1-8253-486F-A0FC-3A574303A71B}" type="presParOf" srcId="{F8D270FB-5F61-4686-926D-76E55DCAD533}" destId="{BD99F6F0-E836-429A-821C-33C42676BC08}" srcOrd="0" destOrd="0" presId="urn:microsoft.com/office/officeart/2018/2/layout/IconVerticalSolidList"/>
    <dgm:cxn modelId="{D918F23D-5E25-4448-910D-061A25E85807}" type="presParOf" srcId="{BD99F6F0-E836-429A-821C-33C42676BC08}" destId="{FFFEB1FA-6646-4C9A-8A3F-722AD73444C4}" srcOrd="0" destOrd="0" presId="urn:microsoft.com/office/officeart/2018/2/layout/IconVerticalSolidList"/>
    <dgm:cxn modelId="{3BF43A46-781B-4D27-BD9E-341F410F6A32}" type="presParOf" srcId="{BD99F6F0-E836-429A-821C-33C42676BC08}" destId="{F5E8A3EB-C6FA-4CDE-B095-26115D273FC7}" srcOrd="1" destOrd="0" presId="urn:microsoft.com/office/officeart/2018/2/layout/IconVerticalSolidList"/>
    <dgm:cxn modelId="{42028AD4-8AF1-4713-9561-86FB19C81289}" type="presParOf" srcId="{BD99F6F0-E836-429A-821C-33C42676BC08}" destId="{08716ACD-BABB-4377-9CAF-D4529BC1D9E8}" srcOrd="2" destOrd="0" presId="urn:microsoft.com/office/officeart/2018/2/layout/IconVerticalSolidList"/>
    <dgm:cxn modelId="{F56017D3-3403-4B98-BC2B-D0C533C7E69E}" type="presParOf" srcId="{BD99F6F0-E836-429A-821C-33C42676BC08}" destId="{F70A6647-8444-4F4F-8FBD-B911E6990744}" srcOrd="3" destOrd="0" presId="urn:microsoft.com/office/officeart/2018/2/layout/IconVerticalSolidList"/>
    <dgm:cxn modelId="{9AFC4E7F-B951-4D15-AA8F-210F332C104E}" type="presParOf" srcId="{F8D270FB-5F61-4686-926D-76E55DCAD533}" destId="{64A4B27E-EA32-4585-92ED-719553A39B5A}" srcOrd="1" destOrd="0" presId="urn:microsoft.com/office/officeart/2018/2/layout/IconVerticalSolidList"/>
    <dgm:cxn modelId="{0BD65F82-9885-4ED1-995F-4A08A7285F2A}" type="presParOf" srcId="{F8D270FB-5F61-4686-926D-76E55DCAD533}" destId="{DCE52DFE-3744-4A89-B0DF-38A365BAEA7B}" srcOrd="2" destOrd="0" presId="urn:microsoft.com/office/officeart/2018/2/layout/IconVerticalSolidList"/>
    <dgm:cxn modelId="{ECFA3561-F4AC-44F0-964F-9B040B1FD988}" type="presParOf" srcId="{DCE52DFE-3744-4A89-B0DF-38A365BAEA7B}" destId="{25C8C298-5E5E-4537-97F3-92918AFBE4EA}" srcOrd="0" destOrd="0" presId="urn:microsoft.com/office/officeart/2018/2/layout/IconVerticalSolidList"/>
    <dgm:cxn modelId="{2F5D06A9-7A1B-4B16-83EC-321881FCF0C1}" type="presParOf" srcId="{DCE52DFE-3744-4A89-B0DF-38A365BAEA7B}" destId="{A3615C80-C626-49CB-AE7D-C70B2D2894E8}" srcOrd="1" destOrd="0" presId="urn:microsoft.com/office/officeart/2018/2/layout/IconVerticalSolidList"/>
    <dgm:cxn modelId="{FCD8C45E-1615-4448-8B67-E5A3927E6D3A}" type="presParOf" srcId="{DCE52DFE-3744-4A89-B0DF-38A365BAEA7B}" destId="{F0FEE8FE-9983-46CC-8DFC-5F404A808166}" srcOrd="2" destOrd="0" presId="urn:microsoft.com/office/officeart/2018/2/layout/IconVerticalSolidList"/>
    <dgm:cxn modelId="{933B3D43-9B7B-46BE-B79F-7F279C76163A}" type="presParOf" srcId="{DCE52DFE-3744-4A89-B0DF-38A365BAEA7B}" destId="{BDEA3B55-9B6C-41CE-9B94-4C70BE0B5876}" srcOrd="3" destOrd="0" presId="urn:microsoft.com/office/officeart/2018/2/layout/IconVerticalSolidList"/>
    <dgm:cxn modelId="{3D6ECEA0-E582-4496-935F-9DAFDC35B4F0}" type="presParOf" srcId="{F8D270FB-5F61-4686-926D-76E55DCAD533}" destId="{6B427BE2-AFA5-4EDA-93FB-62F47628900E}" srcOrd="3" destOrd="0" presId="urn:microsoft.com/office/officeart/2018/2/layout/IconVerticalSolidList"/>
    <dgm:cxn modelId="{C4810C15-BE28-4C04-8F21-5D7C32AECAA7}" type="presParOf" srcId="{F8D270FB-5F61-4686-926D-76E55DCAD533}" destId="{20033E76-C282-42CF-865C-8B0E1B845EA6}" srcOrd="4" destOrd="0" presId="urn:microsoft.com/office/officeart/2018/2/layout/IconVerticalSolidList"/>
    <dgm:cxn modelId="{71A1A8F1-76E1-4F1A-8DA7-7363A0B3C8C4}" type="presParOf" srcId="{20033E76-C282-42CF-865C-8B0E1B845EA6}" destId="{826BC212-2AA9-45DC-967E-7B4E6E9ACD85}" srcOrd="0" destOrd="0" presId="urn:microsoft.com/office/officeart/2018/2/layout/IconVerticalSolidList"/>
    <dgm:cxn modelId="{7DF39DDE-3B1A-4CE3-80A8-9B36492EC317}" type="presParOf" srcId="{20033E76-C282-42CF-865C-8B0E1B845EA6}" destId="{789B6C8E-E2D9-45B4-98E1-5ACC1F31AC7E}" srcOrd="1" destOrd="0" presId="urn:microsoft.com/office/officeart/2018/2/layout/IconVerticalSolidList"/>
    <dgm:cxn modelId="{28FDB509-3DBA-4FC7-85D1-1B153F7FCBA9}" type="presParOf" srcId="{20033E76-C282-42CF-865C-8B0E1B845EA6}" destId="{6022C23D-BCEB-4C4C-A67D-702710017C1B}" srcOrd="2" destOrd="0" presId="urn:microsoft.com/office/officeart/2018/2/layout/IconVerticalSolidList"/>
    <dgm:cxn modelId="{F1FED176-5648-48A4-A2D8-2D35F1C22265}" type="presParOf" srcId="{20033E76-C282-42CF-865C-8B0E1B845EA6}" destId="{B1A501F8-7111-4E94-BBB0-618249DEEE6D}" srcOrd="3" destOrd="0" presId="urn:microsoft.com/office/officeart/2018/2/layout/IconVerticalSolidList"/>
    <dgm:cxn modelId="{CDEC847D-C5E6-4A6B-93B7-F7404D80A16C}" type="presParOf" srcId="{F8D270FB-5F61-4686-926D-76E55DCAD533}" destId="{010BDABA-4D36-416F-9541-D47DC5B03A0E}" srcOrd="5" destOrd="0" presId="urn:microsoft.com/office/officeart/2018/2/layout/IconVerticalSolidList"/>
    <dgm:cxn modelId="{ED764CEB-4684-4C11-9192-FFAD42C553E6}" type="presParOf" srcId="{F8D270FB-5F61-4686-926D-76E55DCAD533}" destId="{675E31BB-1101-41DD-A80A-E6FA5992D927}" srcOrd="6" destOrd="0" presId="urn:microsoft.com/office/officeart/2018/2/layout/IconVerticalSolidList"/>
    <dgm:cxn modelId="{DB89B986-1F49-4EB0-BD89-D97B8F84B617}" type="presParOf" srcId="{675E31BB-1101-41DD-A80A-E6FA5992D927}" destId="{9581A616-9BEC-47A6-8CDE-E4C179C9B2A9}" srcOrd="0" destOrd="0" presId="urn:microsoft.com/office/officeart/2018/2/layout/IconVerticalSolidList"/>
    <dgm:cxn modelId="{ACF49BA1-6246-4646-84CB-1C3ADC759ED4}" type="presParOf" srcId="{675E31BB-1101-41DD-A80A-E6FA5992D927}" destId="{55DFEBE6-AD4A-4387-BF74-D3B0626FD63D}" srcOrd="1" destOrd="0" presId="urn:microsoft.com/office/officeart/2018/2/layout/IconVerticalSolidList"/>
    <dgm:cxn modelId="{42DEA82A-1AB3-4814-BC77-B47DB2F99972}" type="presParOf" srcId="{675E31BB-1101-41DD-A80A-E6FA5992D927}" destId="{1093C5E6-C9A0-44F3-91E8-7B7A646F8B24}" srcOrd="2" destOrd="0" presId="urn:microsoft.com/office/officeart/2018/2/layout/IconVerticalSolidList"/>
    <dgm:cxn modelId="{4C11C5D3-40C8-4239-A68C-1CEC903D960C}" type="presParOf" srcId="{675E31BB-1101-41DD-A80A-E6FA5992D927}" destId="{7C84341A-6D13-43E7-8195-CAFC9C9B2759}" srcOrd="3" destOrd="0" presId="urn:microsoft.com/office/officeart/2018/2/layout/IconVerticalSolidList"/>
    <dgm:cxn modelId="{85016D32-8A4E-437D-83DE-35D5F9CD27E9}" type="presParOf" srcId="{F8D270FB-5F61-4686-926D-76E55DCAD533}" destId="{7156EDB9-635A-4469-8EBB-6BD34F78BC72}" srcOrd="7" destOrd="0" presId="urn:microsoft.com/office/officeart/2018/2/layout/IconVerticalSolidList"/>
    <dgm:cxn modelId="{9DF0E27C-09A1-485B-BE0D-BFC6F50B4815}" type="presParOf" srcId="{F8D270FB-5F61-4686-926D-76E55DCAD533}" destId="{BD42E9EA-A721-400A-B2F7-CBDF7FF622CE}" srcOrd="8" destOrd="0" presId="urn:microsoft.com/office/officeart/2018/2/layout/IconVerticalSolidList"/>
    <dgm:cxn modelId="{A43B2A74-B74B-46C9-8351-974032271137}" type="presParOf" srcId="{BD42E9EA-A721-400A-B2F7-CBDF7FF622CE}" destId="{8D0635D1-1B56-4F73-BF4B-88CBDB99AB08}" srcOrd="0" destOrd="0" presId="urn:microsoft.com/office/officeart/2018/2/layout/IconVerticalSolidList"/>
    <dgm:cxn modelId="{355FF20B-6F49-4AA0-B3EB-C6F2D68BA0C9}" type="presParOf" srcId="{BD42E9EA-A721-400A-B2F7-CBDF7FF622CE}" destId="{99D36418-A072-4AED-A6D7-BF11F365306F}" srcOrd="1" destOrd="0" presId="urn:microsoft.com/office/officeart/2018/2/layout/IconVerticalSolidList"/>
    <dgm:cxn modelId="{2AB4F14B-0501-4E78-9ECF-4D65E5E8F995}" type="presParOf" srcId="{BD42E9EA-A721-400A-B2F7-CBDF7FF622CE}" destId="{B46E08FA-D54C-430E-AC69-172C85952920}" srcOrd="2" destOrd="0" presId="urn:microsoft.com/office/officeart/2018/2/layout/IconVerticalSolidList"/>
    <dgm:cxn modelId="{DB1B6100-3ED5-43B2-B0FA-6CB2F0753285}" type="presParOf" srcId="{BD42E9EA-A721-400A-B2F7-CBDF7FF622CE}" destId="{8354ADD0-1A06-4840-BF92-4C30810401E4}" srcOrd="3" destOrd="0" presId="urn:microsoft.com/office/officeart/2018/2/layout/IconVerticalSolidList"/>
    <dgm:cxn modelId="{6CF094E6-A554-42EE-9ED4-20E674ACBABC}" type="presParOf" srcId="{F8D270FB-5F61-4686-926D-76E55DCAD533}" destId="{55584C7B-F788-4514-926B-0D43F54AE63C}" srcOrd="9" destOrd="0" presId="urn:microsoft.com/office/officeart/2018/2/layout/IconVerticalSolidList"/>
    <dgm:cxn modelId="{BC930813-5CD1-49EE-BFEB-C027AF1050A5}" type="presParOf" srcId="{F8D270FB-5F61-4686-926D-76E55DCAD533}" destId="{397E6484-D464-43FF-9C87-A9084DA5ACAA}" srcOrd="10" destOrd="0" presId="urn:microsoft.com/office/officeart/2018/2/layout/IconVerticalSolidList"/>
    <dgm:cxn modelId="{DD6BC440-1F23-421F-97D2-CAC633AA9AA2}" type="presParOf" srcId="{397E6484-D464-43FF-9C87-A9084DA5ACAA}" destId="{E510FB5F-7B5C-477C-90D8-FE214D8D4C1B}" srcOrd="0" destOrd="0" presId="urn:microsoft.com/office/officeart/2018/2/layout/IconVerticalSolidList"/>
    <dgm:cxn modelId="{E7FC94B0-1B75-4FCC-AE29-7F8322F43F6A}" type="presParOf" srcId="{397E6484-D464-43FF-9C87-A9084DA5ACAA}" destId="{AF8684D6-9ECE-4A35-93B2-3AA25F233136}" srcOrd="1" destOrd="0" presId="urn:microsoft.com/office/officeart/2018/2/layout/IconVerticalSolidList"/>
    <dgm:cxn modelId="{C45EB520-EC58-4400-BB57-DD15083B5D0B}" type="presParOf" srcId="{397E6484-D464-43FF-9C87-A9084DA5ACAA}" destId="{D8803602-529F-4C37-8795-4E8DC486A1A9}" srcOrd="2" destOrd="0" presId="urn:microsoft.com/office/officeart/2018/2/layout/IconVerticalSolidList"/>
    <dgm:cxn modelId="{87790678-4473-444A-9114-D77F1D4D0A0B}" type="presParOf" srcId="{397E6484-D464-43FF-9C87-A9084DA5ACAA}" destId="{D2CD564D-26DD-4B76-B60B-C02CCF84261D}" srcOrd="3" destOrd="0" presId="urn:microsoft.com/office/officeart/2018/2/layout/IconVerticalSolidList"/>
    <dgm:cxn modelId="{E26A01C8-1789-478D-8DAD-D510241AD65B}" type="presParOf" srcId="{F8D270FB-5F61-4686-926D-76E55DCAD533}" destId="{3B8B7805-33EA-452C-B3EE-AC23C5D14DD6}" srcOrd="11" destOrd="0" presId="urn:microsoft.com/office/officeart/2018/2/layout/IconVerticalSolidList"/>
    <dgm:cxn modelId="{8622A18B-8F7B-4112-AAF2-ED8B7FA38BFB}" type="presParOf" srcId="{F8D270FB-5F61-4686-926D-76E55DCAD533}" destId="{9F875D82-2E12-4BCE-B0AE-952E16E5358D}" srcOrd="12" destOrd="0" presId="urn:microsoft.com/office/officeart/2018/2/layout/IconVerticalSolidList"/>
    <dgm:cxn modelId="{D0AA5B22-286B-4B95-90E9-F32E2A14FDEC}" type="presParOf" srcId="{9F875D82-2E12-4BCE-B0AE-952E16E5358D}" destId="{2C5DBDB0-0AC6-4F4A-93AD-AD031DD8E6AD}" srcOrd="0" destOrd="0" presId="urn:microsoft.com/office/officeart/2018/2/layout/IconVerticalSolidList"/>
    <dgm:cxn modelId="{564225B5-FD1E-4957-BCFC-C6EA9AF6CC88}" type="presParOf" srcId="{9F875D82-2E12-4BCE-B0AE-952E16E5358D}" destId="{D1D409E7-6B83-48D9-B86F-049DF9643F64}" srcOrd="1" destOrd="0" presId="urn:microsoft.com/office/officeart/2018/2/layout/IconVerticalSolidList"/>
    <dgm:cxn modelId="{7A859BE0-276B-4814-8C15-462C91EFA485}" type="presParOf" srcId="{9F875D82-2E12-4BCE-B0AE-952E16E5358D}" destId="{165657B4-3482-43B9-B92B-CD93CC9D4228}" srcOrd="2" destOrd="0" presId="urn:microsoft.com/office/officeart/2018/2/layout/IconVerticalSolidList"/>
    <dgm:cxn modelId="{BC6B14E8-7287-4F5C-8340-0253D2637279}" type="presParOf" srcId="{9F875D82-2E12-4BCE-B0AE-952E16E5358D}" destId="{3FBD4DD1-5812-4A44-91FE-9FFBB43EE8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9A177-A43C-499A-A08F-85BF116F0860}">
      <dsp:nvSpPr>
        <dsp:cNvPr id="0" name=""/>
        <dsp:cNvSpPr/>
      </dsp:nvSpPr>
      <dsp:spPr>
        <a:xfrm>
          <a:off x="0" y="737006"/>
          <a:ext cx="10506456" cy="1360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DBA6F-CE56-49E4-8181-12E54F60CDCF}">
      <dsp:nvSpPr>
        <dsp:cNvPr id="0" name=""/>
        <dsp:cNvSpPr/>
      </dsp:nvSpPr>
      <dsp:spPr>
        <a:xfrm>
          <a:off x="411589" y="1043147"/>
          <a:ext cx="748344" cy="748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10D90-1CFB-4F83-A15F-BCFB6FE55CF5}">
      <dsp:nvSpPr>
        <dsp:cNvPr id="0" name=""/>
        <dsp:cNvSpPr/>
      </dsp:nvSpPr>
      <dsp:spPr>
        <a:xfrm>
          <a:off x="1571524" y="737006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Auto Insurance Data gives insights about the customer lifetime value.</a:t>
          </a:r>
        </a:p>
      </dsp:txBody>
      <dsp:txXfrm>
        <a:off x="1571524" y="737006"/>
        <a:ext cx="8934931" cy="1360627"/>
      </dsp:txXfrm>
    </dsp:sp>
    <dsp:sp modelId="{783E25ED-553C-4657-9464-01F1286ED7D8}">
      <dsp:nvSpPr>
        <dsp:cNvPr id="0" name=""/>
        <dsp:cNvSpPr/>
      </dsp:nvSpPr>
      <dsp:spPr>
        <a:xfrm>
          <a:off x="0" y="2437790"/>
          <a:ext cx="10506456" cy="1360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2D116-BF87-4239-BD6F-98E02EA8CEAB}">
      <dsp:nvSpPr>
        <dsp:cNvPr id="0" name=""/>
        <dsp:cNvSpPr/>
      </dsp:nvSpPr>
      <dsp:spPr>
        <a:xfrm>
          <a:off x="411589" y="2743931"/>
          <a:ext cx="748344" cy="748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2ED5F-43BD-47FE-AEEE-810309124C7F}">
      <dsp:nvSpPr>
        <dsp:cNvPr id="0" name=""/>
        <dsp:cNvSpPr/>
      </dsp:nvSpPr>
      <dsp:spPr>
        <a:xfrm>
          <a:off x="1571524" y="2437790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CLV is the total revenue the client will derive from their entire relationship with a customer based on it we predict and draw some business recommendation</a:t>
          </a:r>
        </a:p>
      </dsp:txBody>
      <dsp:txXfrm>
        <a:off x="1571524" y="2437790"/>
        <a:ext cx="8934931" cy="1360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BD6A7-815C-4D6F-B981-AE9D27BAD561}">
      <dsp:nvSpPr>
        <dsp:cNvPr id="0" name=""/>
        <dsp:cNvSpPr/>
      </dsp:nvSpPr>
      <dsp:spPr>
        <a:xfrm>
          <a:off x="0" y="0"/>
          <a:ext cx="3197542" cy="43342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3" tIns="330200" rIns="2492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Analyze data for the given auto insurance company</a:t>
          </a:r>
          <a:endParaRPr lang="en-US" sz="2600" kern="1200" dirty="0"/>
        </a:p>
      </dsp:txBody>
      <dsp:txXfrm>
        <a:off x="0" y="1647017"/>
        <a:ext cx="3197542" cy="2600553"/>
      </dsp:txXfrm>
    </dsp:sp>
    <dsp:sp modelId="{4BBCB221-1351-4F83-BB80-27B486A40C62}">
      <dsp:nvSpPr>
        <dsp:cNvPr id="0" name=""/>
        <dsp:cNvSpPr/>
      </dsp:nvSpPr>
      <dsp:spPr>
        <a:xfrm>
          <a:off x="948632" y="433425"/>
          <a:ext cx="1300276" cy="13002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75" tIns="12700" rIns="1013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39053" y="623846"/>
        <a:ext cx="919434" cy="919434"/>
      </dsp:txXfrm>
    </dsp:sp>
    <dsp:sp modelId="{3EF81E89-1155-44A4-984B-AF9C80866051}">
      <dsp:nvSpPr>
        <dsp:cNvPr id="0" name=""/>
        <dsp:cNvSpPr/>
      </dsp:nvSpPr>
      <dsp:spPr>
        <a:xfrm>
          <a:off x="0" y="4334184"/>
          <a:ext cx="3197542" cy="7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0C9FF-535B-448A-AF38-82D4B7AEC76C}">
      <dsp:nvSpPr>
        <dsp:cNvPr id="0" name=""/>
        <dsp:cNvSpPr/>
      </dsp:nvSpPr>
      <dsp:spPr>
        <a:xfrm>
          <a:off x="3517296" y="0"/>
          <a:ext cx="3197542" cy="4334256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3" tIns="330200" rIns="2492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Help the company to optimize business and maximize profit </a:t>
          </a:r>
          <a:endParaRPr lang="en-US" sz="2600" kern="1200" dirty="0"/>
        </a:p>
      </dsp:txBody>
      <dsp:txXfrm>
        <a:off x="3517296" y="1647017"/>
        <a:ext cx="3197542" cy="2600553"/>
      </dsp:txXfrm>
    </dsp:sp>
    <dsp:sp modelId="{D0C8143E-5DBC-4994-937B-5B8EAA0D021B}">
      <dsp:nvSpPr>
        <dsp:cNvPr id="0" name=""/>
        <dsp:cNvSpPr/>
      </dsp:nvSpPr>
      <dsp:spPr>
        <a:xfrm>
          <a:off x="4465929" y="433425"/>
          <a:ext cx="1300276" cy="1300276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75" tIns="12700" rIns="1013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56350" y="623846"/>
        <a:ext cx="919434" cy="919434"/>
      </dsp:txXfrm>
    </dsp:sp>
    <dsp:sp modelId="{17602A1A-8B5F-4E01-84DC-72077A2AB7C5}">
      <dsp:nvSpPr>
        <dsp:cNvPr id="0" name=""/>
        <dsp:cNvSpPr/>
      </dsp:nvSpPr>
      <dsp:spPr>
        <a:xfrm>
          <a:off x="3517296" y="4334184"/>
          <a:ext cx="3197542" cy="7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4C034-29EC-43D1-8C4E-D25444489203}">
      <dsp:nvSpPr>
        <dsp:cNvPr id="0" name=""/>
        <dsp:cNvSpPr/>
      </dsp:nvSpPr>
      <dsp:spPr>
        <a:xfrm>
          <a:off x="7034593" y="0"/>
          <a:ext cx="3197542" cy="433425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3" tIns="330200" rIns="2492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Depict trends which will help in improving business of the company  </a:t>
          </a:r>
        </a:p>
      </dsp:txBody>
      <dsp:txXfrm>
        <a:off x="7034593" y="1647017"/>
        <a:ext cx="3197542" cy="2600553"/>
      </dsp:txXfrm>
    </dsp:sp>
    <dsp:sp modelId="{E160BF8A-0AE6-40A5-8E22-E7908782AEA5}">
      <dsp:nvSpPr>
        <dsp:cNvPr id="0" name=""/>
        <dsp:cNvSpPr/>
      </dsp:nvSpPr>
      <dsp:spPr>
        <a:xfrm>
          <a:off x="7983226" y="433425"/>
          <a:ext cx="1300276" cy="1300276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75" tIns="12700" rIns="10137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173647" y="623846"/>
        <a:ext cx="919434" cy="919434"/>
      </dsp:txXfrm>
    </dsp:sp>
    <dsp:sp modelId="{BDED146A-4911-4843-AE9C-8FBC42F2954F}">
      <dsp:nvSpPr>
        <dsp:cNvPr id="0" name=""/>
        <dsp:cNvSpPr/>
      </dsp:nvSpPr>
      <dsp:spPr>
        <a:xfrm>
          <a:off x="7034593" y="4334184"/>
          <a:ext cx="3197542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EB1FA-6646-4C9A-8A3F-722AD73444C4}">
      <dsp:nvSpPr>
        <dsp:cNvPr id="0" name=""/>
        <dsp:cNvSpPr/>
      </dsp:nvSpPr>
      <dsp:spPr>
        <a:xfrm>
          <a:off x="0" y="0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8A3EB-C6FA-4CDE-B095-26115D273FC7}">
      <dsp:nvSpPr>
        <dsp:cNvPr id="0" name=""/>
        <dsp:cNvSpPr/>
      </dsp:nvSpPr>
      <dsp:spPr>
        <a:xfrm>
          <a:off x="199391" y="159293"/>
          <a:ext cx="367800" cy="367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A6647-8444-4F4F-8FBD-B911E6990744}">
      <dsp:nvSpPr>
        <dsp:cNvPr id="0" name=""/>
        <dsp:cNvSpPr/>
      </dsp:nvSpPr>
      <dsp:spPr>
        <a:xfrm>
          <a:off x="769481" y="8829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Offer good customer service</a:t>
          </a:r>
        </a:p>
      </dsp:txBody>
      <dsp:txXfrm>
        <a:off x="769481" y="8829"/>
        <a:ext cx="5474508" cy="668727"/>
      </dsp:txXfrm>
    </dsp:sp>
    <dsp:sp modelId="{25C8C298-5E5E-4537-97F3-92918AFBE4EA}">
      <dsp:nvSpPr>
        <dsp:cNvPr id="0" name=""/>
        <dsp:cNvSpPr/>
      </dsp:nvSpPr>
      <dsp:spPr>
        <a:xfrm>
          <a:off x="-2898" y="844739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15C80-C626-49CB-AE7D-C70B2D2894E8}">
      <dsp:nvSpPr>
        <dsp:cNvPr id="0" name=""/>
        <dsp:cNvSpPr/>
      </dsp:nvSpPr>
      <dsp:spPr>
        <a:xfrm>
          <a:off x="199391" y="995203"/>
          <a:ext cx="367800" cy="367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3B55-9B6C-41CE-9B94-4C70BE0B5876}">
      <dsp:nvSpPr>
        <dsp:cNvPr id="0" name=""/>
        <dsp:cNvSpPr/>
      </dsp:nvSpPr>
      <dsp:spPr>
        <a:xfrm>
          <a:off x="762173" y="844739"/>
          <a:ext cx="5489125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Provide Value-Packed Content That Keeps Customers Engaged</a:t>
          </a:r>
          <a:endParaRPr lang="en-US" sz="1800" kern="1200" dirty="0"/>
        </a:p>
      </dsp:txBody>
      <dsp:txXfrm>
        <a:off x="762173" y="844739"/>
        <a:ext cx="5489125" cy="668727"/>
      </dsp:txXfrm>
    </dsp:sp>
    <dsp:sp modelId="{826BC212-2AA9-45DC-967E-7B4E6E9ACD85}">
      <dsp:nvSpPr>
        <dsp:cNvPr id="0" name=""/>
        <dsp:cNvSpPr/>
      </dsp:nvSpPr>
      <dsp:spPr>
        <a:xfrm>
          <a:off x="-2898" y="1680649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B6C8E-E2D9-45B4-98E1-5ACC1F31AC7E}">
      <dsp:nvSpPr>
        <dsp:cNvPr id="0" name=""/>
        <dsp:cNvSpPr/>
      </dsp:nvSpPr>
      <dsp:spPr>
        <a:xfrm>
          <a:off x="199391" y="1831113"/>
          <a:ext cx="367800" cy="367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501F8-7111-4E94-BBB0-618249DEEE6D}">
      <dsp:nvSpPr>
        <dsp:cNvPr id="0" name=""/>
        <dsp:cNvSpPr/>
      </dsp:nvSpPr>
      <dsp:spPr>
        <a:xfrm>
          <a:off x="769481" y="1680649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0" kern="1200" dirty="0"/>
            <a:t>Listen to Your Customers</a:t>
          </a:r>
          <a:endParaRPr lang="en-US" sz="1800" kern="1200" dirty="0"/>
        </a:p>
      </dsp:txBody>
      <dsp:txXfrm>
        <a:off x="769481" y="1680649"/>
        <a:ext cx="5474508" cy="668727"/>
      </dsp:txXfrm>
    </dsp:sp>
    <dsp:sp modelId="{9581A616-9BEC-47A6-8CDE-E4C179C9B2A9}">
      <dsp:nvSpPr>
        <dsp:cNvPr id="0" name=""/>
        <dsp:cNvSpPr/>
      </dsp:nvSpPr>
      <dsp:spPr>
        <a:xfrm>
          <a:off x="-2898" y="2516559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FEBE6-AD4A-4387-BF74-D3B0626FD63D}">
      <dsp:nvSpPr>
        <dsp:cNvPr id="0" name=""/>
        <dsp:cNvSpPr/>
      </dsp:nvSpPr>
      <dsp:spPr>
        <a:xfrm>
          <a:off x="199391" y="2667022"/>
          <a:ext cx="367800" cy="367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4341A-6D13-43E7-8195-CAFC9C9B2759}">
      <dsp:nvSpPr>
        <dsp:cNvPr id="0" name=""/>
        <dsp:cNvSpPr/>
      </dsp:nvSpPr>
      <dsp:spPr>
        <a:xfrm>
          <a:off x="769481" y="2516559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0" kern="1200" dirty="0"/>
            <a:t>Detect Common Pain Points &amp; Provide Solutions</a:t>
          </a:r>
          <a:endParaRPr lang="en-US" sz="1800" kern="1200" dirty="0"/>
        </a:p>
      </dsp:txBody>
      <dsp:txXfrm>
        <a:off x="769481" y="2516559"/>
        <a:ext cx="5474508" cy="668727"/>
      </dsp:txXfrm>
    </dsp:sp>
    <dsp:sp modelId="{8D0635D1-1B56-4F73-BF4B-88CBDB99AB08}">
      <dsp:nvSpPr>
        <dsp:cNvPr id="0" name=""/>
        <dsp:cNvSpPr/>
      </dsp:nvSpPr>
      <dsp:spPr>
        <a:xfrm>
          <a:off x="-2898" y="3327378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36418-A072-4AED-A6D7-BF11F365306F}">
      <dsp:nvSpPr>
        <dsp:cNvPr id="0" name=""/>
        <dsp:cNvSpPr/>
      </dsp:nvSpPr>
      <dsp:spPr>
        <a:xfrm>
          <a:off x="199391" y="3502932"/>
          <a:ext cx="367800" cy="3678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ADD0-1A06-4840-BF92-4C30810401E4}">
      <dsp:nvSpPr>
        <dsp:cNvPr id="0" name=""/>
        <dsp:cNvSpPr/>
      </dsp:nvSpPr>
      <dsp:spPr>
        <a:xfrm>
          <a:off x="769481" y="3352468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Offer Your Clients a Personalized Experience</a:t>
          </a:r>
          <a:endParaRPr lang="en-US" sz="1800" kern="1200" dirty="0"/>
        </a:p>
      </dsp:txBody>
      <dsp:txXfrm>
        <a:off x="769481" y="3352468"/>
        <a:ext cx="5474508" cy="668727"/>
      </dsp:txXfrm>
    </dsp:sp>
    <dsp:sp modelId="{E510FB5F-7B5C-477C-90D8-FE214D8D4C1B}">
      <dsp:nvSpPr>
        <dsp:cNvPr id="0" name=""/>
        <dsp:cNvSpPr/>
      </dsp:nvSpPr>
      <dsp:spPr>
        <a:xfrm>
          <a:off x="-2898" y="4188378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684D6-9ECE-4A35-93B2-3AA25F233136}">
      <dsp:nvSpPr>
        <dsp:cNvPr id="0" name=""/>
        <dsp:cNvSpPr/>
      </dsp:nvSpPr>
      <dsp:spPr>
        <a:xfrm>
          <a:off x="199391" y="4338842"/>
          <a:ext cx="367800" cy="3678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D564D-26DD-4B76-B60B-C02CCF84261D}">
      <dsp:nvSpPr>
        <dsp:cNvPr id="0" name=""/>
        <dsp:cNvSpPr/>
      </dsp:nvSpPr>
      <dsp:spPr>
        <a:xfrm>
          <a:off x="769481" y="4188378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0" kern="1200" dirty="0"/>
            <a:t>Use Customer Success Software</a:t>
          </a:r>
          <a:endParaRPr lang="en-US" sz="1800" kern="1200" dirty="0"/>
        </a:p>
      </dsp:txBody>
      <dsp:txXfrm>
        <a:off x="769481" y="4188378"/>
        <a:ext cx="5474508" cy="668727"/>
      </dsp:txXfrm>
    </dsp:sp>
    <dsp:sp modelId="{2C5DBDB0-0AC6-4F4A-93AD-AD031DD8E6AD}">
      <dsp:nvSpPr>
        <dsp:cNvPr id="0" name=""/>
        <dsp:cNvSpPr/>
      </dsp:nvSpPr>
      <dsp:spPr>
        <a:xfrm>
          <a:off x="-2898" y="5024288"/>
          <a:ext cx="6248400" cy="668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409E7-6B83-48D9-B86F-049DF9643F64}">
      <dsp:nvSpPr>
        <dsp:cNvPr id="0" name=""/>
        <dsp:cNvSpPr/>
      </dsp:nvSpPr>
      <dsp:spPr>
        <a:xfrm>
          <a:off x="199391" y="5174752"/>
          <a:ext cx="367800" cy="3678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D4DD1-5812-4A44-91FE-9FFBB43EE8E1}">
      <dsp:nvSpPr>
        <dsp:cNvPr id="0" name=""/>
        <dsp:cNvSpPr/>
      </dsp:nvSpPr>
      <dsp:spPr>
        <a:xfrm>
          <a:off x="769481" y="5024288"/>
          <a:ext cx="5474508" cy="668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774" tIns="70774" rIns="70774" bIns="70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0" kern="1200" dirty="0"/>
            <a:t>Improve the Onboarding Process</a:t>
          </a:r>
          <a:endParaRPr lang="en-US" sz="1800" kern="1200" dirty="0"/>
        </a:p>
      </dsp:txBody>
      <dsp:txXfrm>
        <a:off x="769481" y="5024288"/>
        <a:ext cx="5474508" cy="668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1E9-0833-4C5E-9941-B05B0BB8B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FBD74-1E20-4E59-BBB8-D559D1DBD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5E1F8-A077-4DED-A093-8EBDF702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66894-C13A-461E-BDA7-281A7712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323A6-F79D-4C5E-BDE0-24967380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3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651-E914-4DFD-ADC1-7D194680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F765B-5A45-428C-8A8C-C53D2A7D3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1279-912B-4AA3-AB39-9BFF0DDC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718C-56CA-4FE3-825D-F655D798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BFF8B-6873-424C-883E-247E7E0D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1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609AEF-F772-4C56-8E10-250A480A7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337F6-B1DC-44B2-B329-F3CE181E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513F8-1577-4CF1-8FC1-3560E7B6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131B7-4223-48A3-A0C1-FD1AD501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AF483-6D23-4D93-B601-B98BD8DA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88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90F1-186B-4376-91EE-ACA7273C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4A3F-298D-4A3B-A59B-B2BC415DF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821F-F233-4027-BD65-F2887154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F235B-DC49-4F81-877A-62701092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BFD9-0F9B-40CB-B57B-7C9FDF0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12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C6B4-9B14-4C64-9C15-BAEF6353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238FC-1719-48B0-974C-8757FB90C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2F4D-4A4F-4BDE-B0EA-90263224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BEB2E-119A-4D9E-B5D5-B8A0EEF4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5E1DC-19B4-4171-94F0-88E48201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6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96EE-AD38-41B5-A2A8-6C8DFA28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F0CF-0743-4410-A4C9-51DD3C6C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1478B-0F17-474A-89C7-6EF3F73F3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AC8C9-C4BA-41EA-A5A0-3B7E8478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C272F-EB9A-404B-ABB3-BCC8965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EAE17-A02D-4217-A4C4-F66DB59F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0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CB2F-39EC-42BB-88C0-4BE06591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BF7BE-7EEE-4338-87A8-DCEF6AF34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7DA2F-A7AA-4809-832A-00D1813AF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52AF8-0AEF-4BCE-A27D-338BC28B0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F6061-4B00-4D98-8297-896B22247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10F750-BC28-4B35-BC99-923CEA41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DAC7B-DC33-41EC-8204-0C84527F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BDEB3-6DC6-41DF-B0C2-CB7B7F37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6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65D4-D207-42AE-BE98-4562D054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30F3F-02C2-4F44-AFE2-A566CF84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3451C-5A0F-40BE-92B6-8E73EA22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70972-400A-4F59-98C6-0D22E3D3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9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634E4-DA24-4714-BE14-9EDA996F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20F1D-7B3D-4855-A356-512A070B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54C2C-4C18-44CD-8E1A-7E891588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54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1EC8-0A0C-411D-AA60-EE72AB2F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A73E-6505-4923-933B-6E64EC30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B9FC7-24CA-4359-AABF-F0949F16A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E5562-1F2F-4A6F-B4ED-87D17434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E4700-C9DC-470E-B48E-D5002CEB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6BA8D-3833-418D-B01D-3D523457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10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2566-2B14-423A-8A0A-D31BCEDA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A6653F-B7C5-4ECC-A0BE-A385496A9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14943-A5A3-48D8-BFD5-01662E0A3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67E81-2B06-4D5E-BBE6-10F3037D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A5677-3260-48DB-8537-3D0CDA950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3F4C1-4279-458D-B2EE-3A6FAC66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80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A7FB0C-3832-43E7-B3CF-53404CF2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930B-3AB9-4EAA-93F8-2096A191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AD7C3-274C-48D7-B06C-BA5261FE4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F50F-F710-4AED-825E-7E8A18C462BF}" type="datetimeFigureOut">
              <a:rPr lang="en-IN" smtClean="0"/>
              <a:t>26-01-2021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69384-ED2D-4D12-B184-E5139E8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E9559-8E6D-40A5-8379-BB9C8F46C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3149F-C25E-4E33-AC0A-0BAF6437C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86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1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1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1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9" name="Oval 11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1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1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1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1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2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Rectangle 12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Video 103" descr="A model of a city&#10;&#10;Description automatically generated with low confidence">
            <a:extLst>
              <a:ext uri="{FF2B5EF4-FFF2-40B4-BE49-F238E27FC236}">
                <a16:creationId xmlns:a16="http://schemas.microsoft.com/office/drawing/2014/main" id="{47906A9A-0AF7-4AAB-AAEA-6285FF458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84" r="1" b="1"/>
          <a:stretch/>
        </p:blipFill>
        <p:spPr>
          <a:xfrm>
            <a:off x="-234891" y="-22213"/>
            <a:ext cx="12566762" cy="7048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B4305-B2FA-4F14-BF20-D759A6905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 dirty="0"/>
              <a:t>CUSTOMER VALUE ANALYSIS  REGRESSION PROCESS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0D263-BF06-45E4-950A-A586A8ADA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Kaushik Chandra Nagarajan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DD7F-3F83-44D0-9E6C-C6E4D40D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D2BD91-0B16-43F8-B4CE-25BACB9F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03" y="1539552"/>
            <a:ext cx="10239397" cy="47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5C90EB-323E-45FE-BC56-8B0E359E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Tests for the Model</a:t>
            </a:r>
            <a:endParaRPr lang="en-IN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2823-23A0-4EE7-B2CF-C563FE2C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Multiple R squared and adjusted R squared</a:t>
            </a:r>
          </a:p>
          <a:p>
            <a:pPr marL="0" indent="0">
              <a:buNone/>
            </a:pPr>
            <a:r>
              <a:rPr lang="en-US" sz="2400" dirty="0"/>
              <a:t>Multiple R-squared= 0.639, Adjusted R- squared =0.6382</a:t>
            </a:r>
          </a:p>
          <a:p>
            <a:pPr marL="0" indent="0">
              <a:buNone/>
            </a:pPr>
            <a:r>
              <a:rPr lang="en-US" sz="2400" dirty="0"/>
              <a:t>If multiple R-squared is more than adjusted R-squared, it indicates that the ,model is having a good fit.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Tests for </a:t>
            </a:r>
            <a:r>
              <a:rPr lang="en-IN" sz="2400" dirty="0"/>
              <a:t>serial correlation </a:t>
            </a:r>
          </a:p>
          <a:p>
            <a:pPr marL="0" indent="0">
              <a:buNone/>
            </a:pPr>
            <a:r>
              <a:rPr lang="en-US" sz="2400" dirty="0"/>
              <a:t>Autocorrelation occurs when the residuals are not independent from each other </a:t>
            </a:r>
          </a:p>
          <a:p>
            <a:pPr marL="0" indent="0">
              <a:buNone/>
            </a:pPr>
            <a:r>
              <a:rPr lang="en-US" sz="2400" dirty="0"/>
              <a:t>Null Hypothesis HO: No autocorrelation </a:t>
            </a:r>
          </a:p>
          <a:p>
            <a:pPr marL="0" indent="0">
              <a:buNone/>
            </a:pPr>
            <a:r>
              <a:rPr lang="en-US" sz="2400" dirty="0"/>
              <a:t>p- value &gt; 0.05 means HO is accepted </a:t>
            </a:r>
          </a:p>
          <a:p>
            <a:pPr marL="0" indent="0">
              <a:buNone/>
            </a:pPr>
            <a:r>
              <a:rPr lang="en-US" sz="2400" dirty="0"/>
              <a:t>p-value = 0.854 Null Hypothesis is accepted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47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5C90EB-323E-45FE-BC56-8B0E359E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Tests for the Model</a:t>
            </a:r>
            <a:endParaRPr lang="en-IN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E9EF65-A249-4E7F-915A-35F46E00E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Tests for Normality </a:t>
            </a:r>
          </a:p>
          <a:p>
            <a:pPr marL="0" indent="0">
              <a:buNone/>
            </a:pPr>
            <a:r>
              <a:rPr lang="en-US" sz="2200" dirty="0"/>
              <a:t>Null hypothesis</a:t>
            </a:r>
          </a:p>
          <a:p>
            <a:pPr marL="0" indent="0">
              <a:buNone/>
            </a:pPr>
            <a:r>
              <a:rPr lang="en-US" sz="2200" dirty="0"/>
              <a:t>HO: Errors are normally distributed </a:t>
            </a:r>
          </a:p>
          <a:p>
            <a:pPr marL="0" indent="0">
              <a:buNone/>
            </a:pPr>
            <a:r>
              <a:rPr lang="en-US" sz="2200" dirty="0"/>
              <a:t>p-value &lt; 0.00000000000000022</a:t>
            </a:r>
          </a:p>
          <a:p>
            <a:pPr marL="0" indent="0">
              <a:buNone/>
            </a:pPr>
            <a:r>
              <a:rPr lang="en-US" sz="2200" dirty="0"/>
              <a:t>Null hypothesis is rejected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Tests for </a:t>
            </a:r>
            <a:r>
              <a:rPr lang="en-IN" sz="2200" dirty="0"/>
              <a:t>homoskedasticity </a:t>
            </a:r>
          </a:p>
          <a:p>
            <a:pPr marL="0" indent="0">
              <a:buNone/>
            </a:pPr>
            <a:r>
              <a:rPr lang="en-IN" sz="2200" dirty="0"/>
              <a:t>Null hypothesis</a:t>
            </a:r>
          </a:p>
          <a:p>
            <a:pPr marL="0" indent="0">
              <a:buNone/>
            </a:pPr>
            <a:r>
              <a:rPr lang="en-IN" sz="2200" dirty="0"/>
              <a:t>HO: there exists homoskedasticity , error variances are equal </a:t>
            </a:r>
          </a:p>
          <a:p>
            <a:pPr marL="0" indent="0">
              <a:buNone/>
            </a:pPr>
            <a:r>
              <a:rPr lang="en-IN" sz="2200" dirty="0"/>
              <a:t>P-value &lt; 0.00000000000000022</a:t>
            </a:r>
          </a:p>
          <a:p>
            <a:pPr marL="0" indent="0">
              <a:buNone/>
            </a:pPr>
            <a:r>
              <a:rPr lang="en-IN" sz="2200" dirty="0"/>
              <a:t>Null hypothesis is rejected </a:t>
            </a:r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2061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3A4C41CC-61AA-4169-8450-C38536194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219"/>
          <a:stretch/>
        </p:blipFill>
        <p:spPr>
          <a:xfrm>
            <a:off x="-151697" y="0"/>
            <a:ext cx="124752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FF67A-33D5-4256-97A3-C541F93C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Mean and Median Accuracies</a:t>
            </a:r>
            <a:br>
              <a:rPr lang="en-US" sz="4000">
                <a:solidFill>
                  <a:srgbClr val="FFFFFF"/>
                </a:solidFill>
              </a:rPr>
            </a:b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67A1-0F87-425A-879D-1B7CC1FEB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Linear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</a:rPr>
              <a:t>Mean Accuracy of Linear Regression Model is:  76.125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</a:rPr>
              <a:t>Median Accuracy of Linear Regression Model is:  83.890</a:t>
            </a:r>
          </a:p>
          <a:p>
            <a:pPr marL="0" indent="0">
              <a:buNone/>
            </a:pPr>
            <a:r>
              <a:rPr lang="en-IN" sz="2200" dirty="0">
                <a:solidFill>
                  <a:srgbClr val="FFFFFF"/>
                </a:solidFill>
              </a:rPr>
              <a:t>Decision Tree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</a:rPr>
              <a:t>Mean Accuracy of Decision Tree is:  14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FFFF"/>
                </a:solidFill>
              </a:rPr>
              <a:t>Median Accuracy of Decision Tree is:  94.645</a:t>
            </a:r>
          </a:p>
          <a:p>
            <a:pPr marL="0" indent="0">
              <a:buNone/>
            </a:pPr>
            <a:endParaRPr lang="en-IN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0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5FEB3-989F-4245-A512-A1A3B5CE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Business Recommendations</a:t>
            </a:r>
            <a:endParaRPr lang="en-IN" sz="3400">
              <a:solidFill>
                <a:schemeClr val="bg1"/>
              </a:solidFill>
            </a:endParaRPr>
          </a:p>
        </p:txBody>
      </p: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ED42E9B-2AA2-4416-84E8-0C1371152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277079"/>
              </p:ext>
            </p:extLst>
          </p:nvPr>
        </p:nvGraphicFramePr>
        <p:xfrm>
          <a:off x="5181600" y="568325"/>
          <a:ext cx="6248400" cy="5701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415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1">
            <a:extLst>
              <a:ext uri="{FF2B5EF4-FFF2-40B4-BE49-F238E27FC236}">
                <a16:creationId xmlns:a16="http://schemas.microsoft.com/office/drawing/2014/main" id="{4B2AE301-8298-47C2-81FA-781BA50D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65" name="Group 12">
              <a:extLst>
                <a:ext uri="{FF2B5EF4-FFF2-40B4-BE49-F238E27FC236}">
                  <a16:creationId xmlns:a16="http://schemas.microsoft.com/office/drawing/2014/main" id="{68DBE596-692C-4777-8933-9D5BB853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6" name="Freeform: Shape 16">
                <a:extLst>
                  <a:ext uri="{FF2B5EF4-FFF2-40B4-BE49-F238E27FC236}">
                    <a16:creationId xmlns:a16="http://schemas.microsoft.com/office/drawing/2014/main" id="{9C38783D-8606-4709-8C6F-69DE0EF81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Freeform: Shape 17">
                <a:extLst>
                  <a:ext uri="{FF2B5EF4-FFF2-40B4-BE49-F238E27FC236}">
                    <a16:creationId xmlns:a16="http://schemas.microsoft.com/office/drawing/2014/main" id="{665A2D8C-561A-4347-88E9-4D84CF7C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77CB8EFE-31DC-44A2-A07E-FD84E8DA3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69" name="Freeform: Shape 14">
                <a:extLst>
                  <a:ext uri="{FF2B5EF4-FFF2-40B4-BE49-F238E27FC236}">
                    <a16:creationId xmlns:a16="http://schemas.microsoft.com/office/drawing/2014/main" id="{B6473FEC-46FF-4C7E-85BA-344E0365C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875950-A52D-453F-A602-3E58AD41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38E0E4-437B-438A-A9E3-A77B5632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75" y="1354819"/>
            <a:ext cx="5240881" cy="2411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A7C1D-2101-4ABD-8ECD-B7EBC8472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146832"/>
            <a:ext cx="3497263" cy="101277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0" name="Graphic 6" descr="Smiling Face with No Fill">
            <a:extLst>
              <a:ext uri="{FF2B5EF4-FFF2-40B4-BE49-F238E27FC236}">
                <a16:creationId xmlns:a16="http://schemas.microsoft.com/office/drawing/2014/main" id="{B537DDF1-C12A-4220-92B6-2D6414C0F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024" y="1429488"/>
            <a:ext cx="3287655" cy="3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6D677-BEAE-4743-BE79-CC7BB9B4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  <a:endParaRPr lang="en-IN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8BCFA36-C149-4464-8399-FBB4F896B6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96994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192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C34B1-0894-420E-BCFF-8C10E070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91821"/>
            <a:ext cx="3801581" cy="4674358"/>
          </a:xfrm>
        </p:spPr>
        <p:txBody>
          <a:bodyPr anchor="ctr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 Description </a:t>
            </a:r>
            <a:endParaRPr lang="en-IN" sz="6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472F09-8E00-4E02-9034-0A382CF6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5915" y="727306"/>
            <a:ext cx="4639824" cy="4639824"/>
          </a:xfrm>
          <a:custGeom>
            <a:avLst/>
            <a:gdLst>
              <a:gd name="connsiteX0" fmla="*/ 2319912 w 4639824"/>
              <a:gd name="connsiteY0" fmla="*/ 0 h 4639824"/>
              <a:gd name="connsiteX1" fmla="*/ 4639824 w 4639824"/>
              <a:gd name="connsiteY1" fmla="*/ 2319912 h 4639824"/>
              <a:gd name="connsiteX2" fmla="*/ 2319912 w 4639824"/>
              <a:gd name="connsiteY2" fmla="*/ 4639824 h 4639824"/>
              <a:gd name="connsiteX3" fmla="*/ 0 w 4639824"/>
              <a:gd name="connsiteY3" fmla="*/ 2319912 h 4639824"/>
              <a:gd name="connsiteX4" fmla="*/ 2319912 w 4639824"/>
              <a:gd name="connsiteY4" fmla="*/ 0 h 463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A077B8-7326-4434-87ED-77DF3CF3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7227" y="1253852"/>
            <a:ext cx="457200" cy="457200"/>
          </a:xfrm>
          <a:prstGeom prst="ellipse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9CDED1-AC9C-4A80-B334-1309DEAD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480791" y="0"/>
            <a:ext cx="2229415" cy="1711051"/>
          </a:xfrm>
          <a:custGeom>
            <a:avLst/>
            <a:gdLst>
              <a:gd name="connsiteX0" fmla="*/ 1731031 w 2229415"/>
              <a:gd name="connsiteY0" fmla="*/ 1711051 h 1711051"/>
              <a:gd name="connsiteX1" fmla="*/ 2229415 w 2229415"/>
              <a:gd name="connsiteY1" fmla="*/ 1711051 h 1711051"/>
              <a:gd name="connsiteX2" fmla="*/ 2220570 w 2229415"/>
              <a:gd name="connsiteY2" fmla="*/ 1665525 h 1711051"/>
              <a:gd name="connsiteX3" fmla="*/ 118985 w 2229415"/>
              <a:gd name="connsiteY3" fmla="*/ 3008 h 1711051"/>
              <a:gd name="connsiteX4" fmla="*/ 0 w 2229415"/>
              <a:gd name="connsiteY4" fmla="*/ 0 h 1711051"/>
              <a:gd name="connsiteX5" fmla="*/ 0 w 2229415"/>
              <a:gd name="connsiteY5" fmla="*/ 474250 h 1711051"/>
              <a:gd name="connsiteX6" fmla="*/ 187921 w 2229415"/>
              <a:gd name="connsiteY6" fmla="*/ 483739 h 1711051"/>
              <a:gd name="connsiteX7" fmla="*/ 1656728 w 2229415"/>
              <a:gd name="connsiteY7" fmla="*/ 1515386 h 17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415" h="1711051">
                <a:moveTo>
                  <a:pt x="1731031" y="1711051"/>
                </a:moveTo>
                <a:lnTo>
                  <a:pt x="2229415" y="1711051"/>
                </a:lnTo>
                <a:lnTo>
                  <a:pt x="2220570" y="1665525"/>
                </a:lnTo>
                <a:cubicBezTo>
                  <a:pt x="1951414" y="739745"/>
                  <a:pt x="1119014" y="53700"/>
                  <a:pt x="118985" y="3008"/>
                </a:cubicBezTo>
                <a:lnTo>
                  <a:pt x="0" y="0"/>
                </a:lnTo>
                <a:lnTo>
                  <a:pt x="0" y="474250"/>
                </a:lnTo>
                <a:lnTo>
                  <a:pt x="187921" y="483739"/>
                </a:lnTo>
                <a:cubicBezTo>
                  <a:pt x="836687" y="549625"/>
                  <a:pt x="1385706" y="952924"/>
                  <a:pt x="1656728" y="15153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961BDC-5B67-481B-B628-6C15F4724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88704" y="3819513"/>
            <a:ext cx="731520" cy="731520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CC263E-5CD3-42BB-99F8-3C062C4B5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0573" y="4944229"/>
            <a:ext cx="1645920" cy="1645920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2315-E8B0-497A-B080-210F4B51F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011" y="1760562"/>
            <a:ext cx="4000110" cy="33368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This dataset consists of attributes such as customer lifetime value, state, gender, policy type, vehicle type, vehicle size 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…..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dataset consists of 9134 rows and 24 columns.</a:t>
            </a:r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4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C9B60-25F2-4C68-ADBB-543E3DE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Objectives</a:t>
            </a:r>
            <a:endParaRPr lang="en-IN" sz="400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076D4F6-6A3E-4ED4-BB5C-7233BEDA7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29807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61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12FB-A441-4146-BCA9-A34B2658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Significant Variables</a:t>
            </a:r>
            <a:endParaRPr lang="en-IN" sz="5400" dirty="0"/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F426-378C-4F3A-B042-F1728F3A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Customer Lifetime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Monthly Premium Auto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Total Claim Amount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Coverage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Education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Employment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Marital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Type of Open Complaints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Type of Policies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Renew Offer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Vehicle Class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AB798D48-B3F9-4B58-8AFF-493D5C85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8893" y="95574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12FB-A441-4146-BCA9-A34B2658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Insignificant Variables</a:t>
            </a:r>
            <a:endParaRPr lang="en-IN" sz="5400"/>
          </a:p>
        </p:txBody>
      </p:sp>
      <p:sp>
        <p:nvSpPr>
          <p:cNvPr id="19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3F426-378C-4F3A-B042-F1728F3A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Customer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Gender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Location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Policy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Policy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/>
              <a:t>Sales Channel</a:t>
            </a:r>
          </a:p>
        </p:txBody>
      </p:sp>
      <p:pic>
        <p:nvPicPr>
          <p:cNvPr id="1026" name="Picture 2" descr="❌ Cross Mark Emoji Meaning with Pictures: from A to Z">
            <a:extLst>
              <a:ext uri="{FF2B5EF4-FFF2-40B4-BE49-F238E27FC236}">
                <a16:creationId xmlns:a16="http://schemas.microsoft.com/office/drawing/2014/main" id="{FBBDF5C7-A1EF-4FA8-90DB-424D11AFA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r="1952" b="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B5A91-A58F-4731-BCD1-D257D662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Bar-Plots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0DC140-1AA2-44F9-B6FA-1BB73C8E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10" r="-1" b="591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1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BA81-9885-4A29-A1E6-B072F73B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846"/>
            <a:ext cx="10515600" cy="1325563"/>
          </a:xfrm>
        </p:spPr>
        <p:txBody>
          <a:bodyPr/>
          <a:lstStyle/>
          <a:p>
            <a:r>
              <a:rPr lang="en-US" dirty="0"/>
              <a:t>Histograms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D1463-DF77-475C-A9E4-00EC87BF3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10" y="1315618"/>
            <a:ext cx="9275557" cy="53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F0A97-9113-42E4-A633-39D76A8E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47" y="391387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Scatter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0A338-12A4-48FD-8BDE-995F9486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91" r="-1" b="8355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75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CUSTOMER VALUE ANALYSIS  REGRESSION PROCESS</vt:lpstr>
      <vt:lpstr>Introduction</vt:lpstr>
      <vt:lpstr>Dataset Description </vt:lpstr>
      <vt:lpstr>Objectives</vt:lpstr>
      <vt:lpstr>Significant Variables</vt:lpstr>
      <vt:lpstr>Insignificant Variables</vt:lpstr>
      <vt:lpstr>Bar-Plots </vt:lpstr>
      <vt:lpstr>Histograms</vt:lpstr>
      <vt:lpstr>Scatter Plots</vt:lpstr>
      <vt:lpstr>Boxplots</vt:lpstr>
      <vt:lpstr>Tests for the Model</vt:lpstr>
      <vt:lpstr>Tests for the Model</vt:lpstr>
      <vt:lpstr>Mean and Median Accuracies </vt:lpstr>
      <vt:lpstr>Business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VALUE ANALYSIS  REGRESSION PROCESS</dc:title>
  <dc:creator>Kaushik Nagarajan</dc:creator>
  <cp:lastModifiedBy>Kaushik Nagarajan</cp:lastModifiedBy>
  <cp:revision>1</cp:revision>
  <dcterms:created xsi:type="dcterms:W3CDTF">2021-01-26T14:59:28Z</dcterms:created>
  <dcterms:modified xsi:type="dcterms:W3CDTF">2021-01-26T15:01:02Z</dcterms:modified>
</cp:coreProperties>
</file>